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68" r:id="rId5"/>
    <p:sldId id="257" r:id="rId6"/>
    <p:sldId id="260" r:id="rId7"/>
    <p:sldId id="261" r:id="rId8"/>
    <p:sldId id="262" r:id="rId9"/>
    <p:sldId id="263" r:id="rId10"/>
    <p:sldId id="264" r:id="rId11"/>
    <p:sldId id="265" r:id="rId12"/>
    <p:sldId id="269" r:id="rId13"/>
    <p:sldId id="270" r:id="rId14"/>
    <p:sldId id="281" r:id="rId15"/>
    <p:sldId id="280" r:id="rId16"/>
    <p:sldId id="272" r:id="rId17"/>
    <p:sldId id="276" r:id="rId18"/>
    <p:sldId id="273" r:id="rId19"/>
    <p:sldId id="277" r:id="rId20"/>
    <p:sldId id="274" r:id="rId21"/>
    <p:sldId id="278" r:id="rId22"/>
    <p:sldId id="275" r:id="rId23"/>
    <p:sldId id="279" r:id="rId24"/>
    <p:sldId id="297" r:id="rId25"/>
    <p:sldId id="284" r:id="rId26"/>
    <p:sldId id="282" r:id="rId27"/>
    <p:sldId id="286" r:id="rId28"/>
    <p:sldId id="283" r:id="rId29"/>
    <p:sldId id="287" r:id="rId30"/>
    <p:sldId id="288" r:id="rId31"/>
    <p:sldId id="285" r:id="rId32"/>
    <p:sldId id="289" r:id="rId33"/>
    <p:sldId id="290" r:id="rId34"/>
    <p:sldId id="291" r:id="rId35"/>
    <p:sldId id="292" r:id="rId36"/>
    <p:sldId id="293" r:id="rId37"/>
    <p:sldId id="294" r:id="rId38"/>
    <p:sldId id="295" r:id="rId39"/>
    <p:sldId id="296" r:id="rId40"/>
    <p:sldId id="29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35A8F306-83F2-4CEE-8CAB-69275718BCDD}">
          <p14:sldIdLst>
            <p14:sldId id="256"/>
          </p14:sldIdLst>
        </p14:section>
        <p14:section name="INTRODUCTION" id="{583327EE-B731-4DDA-90AB-FCADAE9E422B}">
          <p14:sldIdLst>
            <p14:sldId id="266"/>
            <p14:sldId id="267"/>
            <p14:sldId id="268"/>
          </p14:sldIdLst>
        </p14:section>
        <p14:section name="ABSTRACT" id="{8BAF17E1-D62F-41F9-95FC-4082AE52A03C}">
          <p14:sldIdLst>
            <p14:sldId id="257"/>
            <p14:sldId id="260"/>
          </p14:sldIdLst>
        </p14:section>
        <p14:section name="EXISTING" id="{4BD15B1B-BA65-4956-9034-1611769D2653}">
          <p14:sldIdLst>
            <p14:sldId id="261"/>
            <p14:sldId id="262"/>
            <p14:sldId id="263"/>
          </p14:sldIdLst>
        </p14:section>
        <p14:section name="PROPOSED" id="{17C24BFA-6EFB-4135-BF2C-BE582DD62A16}">
          <p14:sldIdLst>
            <p14:sldId id="264"/>
            <p14:sldId id="265"/>
          </p14:sldIdLst>
        </p14:section>
        <p14:section name="ARCHITECTURE" id="{DE5615B3-6838-4057-A828-DFB24D8837FE}">
          <p14:sldIdLst>
            <p14:sldId id="269"/>
            <p14:sldId id="270"/>
          </p14:sldIdLst>
        </p14:section>
        <p14:section name="MODULES" id="{774964C5-AA58-484B-A43E-C72EAAE77F69}">
          <p14:sldIdLst>
            <p14:sldId id="281"/>
            <p14:sldId id="280"/>
          </p14:sldIdLst>
        </p14:section>
        <p14:section name="MRI" id="{D88B89E5-D56B-4D2A-9DA3-44B56CC57969}">
          <p14:sldIdLst>
            <p14:sldId id="272"/>
            <p14:sldId id="276"/>
          </p14:sldIdLst>
        </p14:section>
        <p14:section name="OSTU" id="{56E460B3-FF58-4D0C-AFF9-384DC6AFD588}">
          <p14:sldIdLst>
            <p14:sldId id="273"/>
            <p14:sldId id="277"/>
          </p14:sldIdLst>
        </p14:section>
        <p14:section name="G&amp;T" id="{14F9BED5-4A8D-4E3F-979C-89472DACFBA6}">
          <p14:sldIdLst>
            <p14:sldId id="274"/>
            <p14:sldId id="278"/>
          </p14:sldIdLst>
        </p14:section>
        <p14:section name="DRIVEHQ" id="{119A6B37-DB74-4956-82EB-D06C915116A6}">
          <p14:sldIdLst>
            <p14:sldId id="275"/>
            <p14:sldId id="279"/>
          </p14:sldIdLst>
        </p14:section>
        <p14:section name="EXPLANATION" id="{CA6B974B-C02E-4F32-A4B8-32DDF01249CC}">
          <p14:sldIdLst>
            <p14:sldId id="297"/>
            <p14:sldId id="284"/>
          </p14:sldIdLst>
        </p14:section>
        <p14:section name="REQUIREMENTS" id="{0C4E95CE-38C9-4B3C-B541-7DAB32B3C271}">
          <p14:sldIdLst>
            <p14:sldId id="282"/>
            <p14:sldId id="286"/>
          </p14:sldIdLst>
        </p14:section>
        <p14:section name="UML DIADRAMS" id="{62139EE2-AD80-483B-96D1-0CBAEDD7A928}">
          <p14:sldIdLst>
            <p14:sldId id="283"/>
            <p14:sldId id="287"/>
            <p14:sldId id="288"/>
          </p14:sldIdLst>
        </p14:section>
        <p14:section name="PROCESS" id="{97E3F1A1-C9E2-4FE9-BD84-D563457B7AF5}">
          <p14:sldIdLst>
            <p14:sldId id="285"/>
            <p14:sldId id="289"/>
            <p14:sldId id="290"/>
            <p14:sldId id="291"/>
            <p14:sldId id="292"/>
            <p14:sldId id="293"/>
          </p14:sldIdLst>
        </p14:section>
        <p14:section name="END" id="{9A516288-F6D7-4FB9-B63C-9B0E7F301852}">
          <p14:sldIdLst>
            <p14:sldId id="294"/>
            <p14:sldId id="295"/>
            <p14:sldId id="296"/>
            <p14:sldId id="2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F3B"/>
    <a:srgbClr val="030B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0" d="100"/>
          <a:sy n="50" d="100"/>
        </p:scale>
        <p:origin x="1862" y="6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768B6-A6A9-2E27-5DD5-21BF4664BB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29706E-CB32-F767-A4F7-F73E6C44D3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88747ED-21D4-A01E-E6E2-3557945E651E}"/>
              </a:ext>
            </a:extLst>
          </p:cNvPr>
          <p:cNvSpPr>
            <a:spLocks noGrp="1"/>
          </p:cNvSpPr>
          <p:nvPr>
            <p:ph type="dt" sz="half" idx="10"/>
          </p:nvPr>
        </p:nvSpPr>
        <p:spPr/>
        <p:txBody>
          <a:bodyPr/>
          <a:lstStyle/>
          <a:p>
            <a:fld id="{D67C5BBA-851E-4300-8E40-7A2AF63925E5}" type="datetimeFigureOut">
              <a:rPr lang="en-IN" smtClean="0"/>
              <a:t>07-09-2023</a:t>
            </a:fld>
            <a:endParaRPr lang="en-IN"/>
          </a:p>
        </p:txBody>
      </p:sp>
      <p:sp>
        <p:nvSpPr>
          <p:cNvPr id="5" name="Footer Placeholder 4">
            <a:extLst>
              <a:ext uri="{FF2B5EF4-FFF2-40B4-BE49-F238E27FC236}">
                <a16:creationId xmlns:a16="http://schemas.microsoft.com/office/drawing/2014/main" id="{5459492F-8819-7084-010A-0D433B17C5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2B65F8-B6C1-176F-44D2-35BCF8315BC1}"/>
              </a:ext>
            </a:extLst>
          </p:cNvPr>
          <p:cNvSpPr>
            <a:spLocks noGrp="1"/>
          </p:cNvSpPr>
          <p:nvPr>
            <p:ph type="sldNum" sz="quarter" idx="12"/>
          </p:nvPr>
        </p:nvSpPr>
        <p:spPr/>
        <p:txBody>
          <a:bodyPr/>
          <a:lstStyle/>
          <a:p>
            <a:fld id="{19F59FEF-2EA4-4B4D-A4AA-2059F08FE527}" type="slidenum">
              <a:rPr lang="en-IN" smtClean="0"/>
              <a:t>‹#›</a:t>
            </a:fld>
            <a:endParaRPr lang="en-IN"/>
          </a:p>
        </p:txBody>
      </p:sp>
    </p:spTree>
    <p:extLst>
      <p:ext uri="{BB962C8B-B14F-4D97-AF65-F5344CB8AC3E}">
        <p14:creationId xmlns:p14="http://schemas.microsoft.com/office/powerpoint/2010/main" val="383250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7602C-938A-D812-15FE-94B3A31CCDB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04496C-14C6-1D47-F914-200724A412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441695-9100-8952-9154-7D7D5411C20E}"/>
              </a:ext>
            </a:extLst>
          </p:cNvPr>
          <p:cNvSpPr>
            <a:spLocks noGrp="1"/>
          </p:cNvSpPr>
          <p:nvPr>
            <p:ph type="dt" sz="half" idx="10"/>
          </p:nvPr>
        </p:nvSpPr>
        <p:spPr/>
        <p:txBody>
          <a:bodyPr/>
          <a:lstStyle/>
          <a:p>
            <a:fld id="{D67C5BBA-851E-4300-8E40-7A2AF63925E5}" type="datetimeFigureOut">
              <a:rPr lang="en-IN" smtClean="0"/>
              <a:t>07-09-2023</a:t>
            </a:fld>
            <a:endParaRPr lang="en-IN"/>
          </a:p>
        </p:txBody>
      </p:sp>
      <p:sp>
        <p:nvSpPr>
          <p:cNvPr id="5" name="Footer Placeholder 4">
            <a:extLst>
              <a:ext uri="{FF2B5EF4-FFF2-40B4-BE49-F238E27FC236}">
                <a16:creationId xmlns:a16="http://schemas.microsoft.com/office/drawing/2014/main" id="{852338D2-794E-56EC-42F3-9CB0F759C8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A5E08E-469E-0EB7-A7E8-6F73180ED670}"/>
              </a:ext>
            </a:extLst>
          </p:cNvPr>
          <p:cNvSpPr>
            <a:spLocks noGrp="1"/>
          </p:cNvSpPr>
          <p:nvPr>
            <p:ph type="sldNum" sz="quarter" idx="12"/>
          </p:nvPr>
        </p:nvSpPr>
        <p:spPr/>
        <p:txBody>
          <a:bodyPr/>
          <a:lstStyle/>
          <a:p>
            <a:fld id="{19F59FEF-2EA4-4B4D-A4AA-2059F08FE527}" type="slidenum">
              <a:rPr lang="en-IN" smtClean="0"/>
              <a:t>‹#›</a:t>
            </a:fld>
            <a:endParaRPr lang="en-IN"/>
          </a:p>
        </p:txBody>
      </p:sp>
    </p:spTree>
    <p:extLst>
      <p:ext uri="{BB962C8B-B14F-4D97-AF65-F5344CB8AC3E}">
        <p14:creationId xmlns:p14="http://schemas.microsoft.com/office/powerpoint/2010/main" val="248728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C69F3-D0E8-55EB-76BE-D4FE3B38A1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B0A681-257D-83C8-48C8-007AE7E971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874290-E95A-E481-B147-142675B9CD60}"/>
              </a:ext>
            </a:extLst>
          </p:cNvPr>
          <p:cNvSpPr>
            <a:spLocks noGrp="1"/>
          </p:cNvSpPr>
          <p:nvPr>
            <p:ph type="dt" sz="half" idx="10"/>
          </p:nvPr>
        </p:nvSpPr>
        <p:spPr/>
        <p:txBody>
          <a:bodyPr/>
          <a:lstStyle/>
          <a:p>
            <a:fld id="{D67C5BBA-851E-4300-8E40-7A2AF63925E5}" type="datetimeFigureOut">
              <a:rPr lang="en-IN" smtClean="0"/>
              <a:t>07-09-2023</a:t>
            </a:fld>
            <a:endParaRPr lang="en-IN"/>
          </a:p>
        </p:txBody>
      </p:sp>
      <p:sp>
        <p:nvSpPr>
          <p:cNvPr id="5" name="Footer Placeholder 4">
            <a:extLst>
              <a:ext uri="{FF2B5EF4-FFF2-40B4-BE49-F238E27FC236}">
                <a16:creationId xmlns:a16="http://schemas.microsoft.com/office/drawing/2014/main" id="{EA6BC44F-82D1-C43B-3525-5BEC1668E2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BE5498-AD28-F58B-2F91-BDF695E1CAA1}"/>
              </a:ext>
            </a:extLst>
          </p:cNvPr>
          <p:cNvSpPr>
            <a:spLocks noGrp="1"/>
          </p:cNvSpPr>
          <p:nvPr>
            <p:ph type="sldNum" sz="quarter" idx="12"/>
          </p:nvPr>
        </p:nvSpPr>
        <p:spPr/>
        <p:txBody>
          <a:bodyPr/>
          <a:lstStyle/>
          <a:p>
            <a:fld id="{19F59FEF-2EA4-4B4D-A4AA-2059F08FE527}" type="slidenum">
              <a:rPr lang="en-IN" smtClean="0"/>
              <a:t>‹#›</a:t>
            </a:fld>
            <a:endParaRPr lang="en-IN"/>
          </a:p>
        </p:txBody>
      </p:sp>
    </p:spTree>
    <p:extLst>
      <p:ext uri="{BB962C8B-B14F-4D97-AF65-F5344CB8AC3E}">
        <p14:creationId xmlns:p14="http://schemas.microsoft.com/office/powerpoint/2010/main" val="296385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1AC68-FA1E-BDCF-9476-646E16E110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EC5C32-561C-B1B3-BE37-31799EFBDD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11997B-E5F2-9092-AA62-65288C3C61FC}"/>
              </a:ext>
            </a:extLst>
          </p:cNvPr>
          <p:cNvSpPr>
            <a:spLocks noGrp="1"/>
          </p:cNvSpPr>
          <p:nvPr>
            <p:ph type="dt" sz="half" idx="10"/>
          </p:nvPr>
        </p:nvSpPr>
        <p:spPr/>
        <p:txBody>
          <a:bodyPr/>
          <a:lstStyle/>
          <a:p>
            <a:fld id="{D67C5BBA-851E-4300-8E40-7A2AF63925E5}" type="datetimeFigureOut">
              <a:rPr lang="en-IN" smtClean="0"/>
              <a:t>07-09-2023</a:t>
            </a:fld>
            <a:endParaRPr lang="en-IN"/>
          </a:p>
        </p:txBody>
      </p:sp>
      <p:sp>
        <p:nvSpPr>
          <p:cNvPr id="5" name="Footer Placeholder 4">
            <a:extLst>
              <a:ext uri="{FF2B5EF4-FFF2-40B4-BE49-F238E27FC236}">
                <a16:creationId xmlns:a16="http://schemas.microsoft.com/office/drawing/2014/main" id="{7DBAC07E-C86C-015B-FB4B-B8878FF9EE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F6378F-29E4-DE83-4FD8-63A002E29DF7}"/>
              </a:ext>
            </a:extLst>
          </p:cNvPr>
          <p:cNvSpPr>
            <a:spLocks noGrp="1"/>
          </p:cNvSpPr>
          <p:nvPr>
            <p:ph type="sldNum" sz="quarter" idx="12"/>
          </p:nvPr>
        </p:nvSpPr>
        <p:spPr/>
        <p:txBody>
          <a:bodyPr/>
          <a:lstStyle/>
          <a:p>
            <a:fld id="{19F59FEF-2EA4-4B4D-A4AA-2059F08FE527}" type="slidenum">
              <a:rPr lang="en-IN" smtClean="0"/>
              <a:t>‹#›</a:t>
            </a:fld>
            <a:endParaRPr lang="en-IN"/>
          </a:p>
        </p:txBody>
      </p:sp>
    </p:spTree>
    <p:extLst>
      <p:ext uri="{BB962C8B-B14F-4D97-AF65-F5344CB8AC3E}">
        <p14:creationId xmlns:p14="http://schemas.microsoft.com/office/powerpoint/2010/main" val="2731547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060CB-2B05-B4CC-1D31-C3F8CA7BE9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168BAC5-0E68-BCDD-6284-4F2AD9993F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EF4FE5-CA52-49C1-AE06-F8BBD4EC5D09}"/>
              </a:ext>
            </a:extLst>
          </p:cNvPr>
          <p:cNvSpPr>
            <a:spLocks noGrp="1"/>
          </p:cNvSpPr>
          <p:nvPr>
            <p:ph type="dt" sz="half" idx="10"/>
          </p:nvPr>
        </p:nvSpPr>
        <p:spPr/>
        <p:txBody>
          <a:bodyPr/>
          <a:lstStyle/>
          <a:p>
            <a:fld id="{D67C5BBA-851E-4300-8E40-7A2AF63925E5}" type="datetimeFigureOut">
              <a:rPr lang="en-IN" smtClean="0"/>
              <a:t>07-09-2023</a:t>
            </a:fld>
            <a:endParaRPr lang="en-IN"/>
          </a:p>
        </p:txBody>
      </p:sp>
      <p:sp>
        <p:nvSpPr>
          <p:cNvPr id="5" name="Footer Placeholder 4">
            <a:extLst>
              <a:ext uri="{FF2B5EF4-FFF2-40B4-BE49-F238E27FC236}">
                <a16:creationId xmlns:a16="http://schemas.microsoft.com/office/drawing/2014/main" id="{8FC8402F-6C68-0E89-037D-015FD50DF2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BEAA40-5AC5-E7BC-E2D2-C008C3BF543F}"/>
              </a:ext>
            </a:extLst>
          </p:cNvPr>
          <p:cNvSpPr>
            <a:spLocks noGrp="1"/>
          </p:cNvSpPr>
          <p:nvPr>
            <p:ph type="sldNum" sz="quarter" idx="12"/>
          </p:nvPr>
        </p:nvSpPr>
        <p:spPr/>
        <p:txBody>
          <a:bodyPr/>
          <a:lstStyle/>
          <a:p>
            <a:fld id="{19F59FEF-2EA4-4B4D-A4AA-2059F08FE527}" type="slidenum">
              <a:rPr lang="en-IN" smtClean="0"/>
              <a:t>‹#›</a:t>
            </a:fld>
            <a:endParaRPr lang="en-IN"/>
          </a:p>
        </p:txBody>
      </p:sp>
    </p:spTree>
    <p:extLst>
      <p:ext uri="{BB962C8B-B14F-4D97-AF65-F5344CB8AC3E}">
        <p14:creationId xmlns:p14="http://schemas.microsoft.com/office/powerpoint/2010/main" val="268712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D8640-DA72-164D-4C7D-F9BEF909DA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FC9FBD8-9DA2-5D46-F648-4576554D0E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A73F2D-7220-708D-673D-DDE07A6A11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5FDCFD-58C9-A9DB-9765-DFC8E160EC79}"/>
              </a:ext>
            </a:extLst>
          </p:cNvPr>
          <p:cNvSpPr>
            <a:spLocks noGrp="1"/>
          </p:cNvSpPr>
          <p:nvPr>
            <p:ph type="dt" sz="half" idx="10"/>
          </p:nvPr>
        </p:nvSpPr>
        <p:spPr/>
        <p:txBody>
          <a:bodyPr/>
          <a:lstStyle/>
          <a:p>
            <a:fld id="{D67C5BBA-851E-4300-8E40-7A2AF63925E5}" type="datetimeFigureOut">
              <a:rPr lang="en-IN" smtClean="0"/>
              <a:t>07-09-2023</a:t>
            </a:fld>
            <a:endParaRPr lang="en-IN"/>
          </a:p>
        </p:txBody>
      </p:sp>
      <p:sp>
        <p:nvSpPr>
          <p:cNvPr id="6" name="Footer Placeholder 5">
            <a:extLst>
              <a:ext uri="{FF2B5EF4-FFF2-40B4-BE49-F238E27FC236}">
                <a16:creationId xmlns:a16="http://schemas.microsoft.com/office/drawing/2014/main" id="{0FFA98E9-91DA-0714-5C54-1E3923791C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CE3A6F-2ED1-FDDE-A744-CADD2FF7157A}"/>
              </a:ext>
            </a:extLst>
          </p:cNvPr>
          <p:cNvSpPr>
            <a:spLocks noGrp="1"/>
          </p:cNvSpPr>
          <p:nvPr>
            <p:ph type="sldNum" sz="quarter" idx="12"/>
          </p:nvPr>
        </p:nvSpPr>
        <p:spPr/>
        <p:txBody>
          <a:bodyPr/>
          <a:lstStyle/>
          <a:p>
            <a:fld id="{19F59FEF-2EA4-4B4D-A4AA-2059F08FE527}" type="slidenum">
              <a:rPr lang="en-IN" smtClean="0"/>
              <a:t>‹#›</a:t>
            </a:fld>
            <a:endParaRPr lang="en-IN"/>
          </a:p>
        </p:txBody>
      </p:sp>
    </p:spTree>
    <p:extLst>
      <p:ext uri="{BB962C8B-B14F-4D97-AF65-F5344CB8AC3E}">
        <p14:creationId xmlns:p14="http://schemas.microsoft.com/office/powerpoint/2010/main" val="3651743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1598-B446-B68E-07F3-386C28278FC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48F345-4C41-EAA7-E311-DCA00DF89E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6D83F4-38A6-A1B0-1786-15E345E9B5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0AB2FBF-ED86-8448-E9F2-7D6CA16BF5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BF159-388B-7E48-6495-2018FD2D19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17D0512-28A6-1DB0-30EC-858C176FB400}"/>
              </a:ext>
            </a:extLst>
          </p:cNvPr>
          <p:cNvSpPr>
            <a:spLocks noGrp="1"/>
          </p:cNvSpPr>
          <p:nvPr>
            <p:ph type="dt" sz="half" idx="10"/>
          </p:nvPr>
        </p:nvSpPr>
        <p:spPr/>
        <p:txBody>
          <a:bodyPr/>
          <a:lstStyle/>
          <a:p>
            <a:fld id="{D67C5BBA-851E-4300-8E40-7A2AF63925E5}" type="datetimeFigureOut">
              <a:rPr lang="en-IN" smtClean="0"/>
              <a:t>07-09-2023</a:t>
            </a:fld>
            <a:endParaRPr lang="en-IN"/>
          </a:p>
        </p:txBody>
      </p:sp>
      <p:sp>
        <p:nvSpPr>
          <p:cNvPr id="8" name="Footer Placeholder 7">
            <a:extLst>
              <a:ext uri="{FF2B5EF4-FFF2-40B4-BE49-F238E27FC236}">
                <a16:creationId xmlns:a16="http://schemas.microsoft.com/office/drawing/2014/main" id="{10758879-7045-2510-DABB-02243057D5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74095BE-67CE-9603-D40A-F75F32D47BBD}"/>
              </a:ext>
            </a:extLst>
          </p:cNvPr>
          <p:cNvSpPr>
            <a:spLocks noGrp="1"/>
          </p:cNvSpPr>
          <p:nvPr>
            <p:ph type="sldNum" sz="quarter" idx="12"/>
          </p:nvPr>
        </p:nvSpPr>
        <p:spPr/>
        <p:txBody>
          <a:bodyPr/>
          <a:lstStyle/>
          <a:p>
            <a:fld id="{19F59FEF-2EA4-4B4D-A4AA-2059F08FE527}" type="slidenum">
              <a:rPr lang="en-IN" smtClean="0"/>
              <a:t>‹#›</a:t>
            </a:fld>
            <a:endParaRPr lang="en-IN"/>
          </a:p>
        </p:txBody>
      </p:sp>
    </p:spTree>
    <p:extLst>
      <p:ext uri="{BB962C8B-B14F-4D97-AF65-F5344CB8AC3E}">
        <p14:creationId xmlns:p14="http://schemas.microsoft.com/office/powerpoint/2010/main" val="248068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D83E-3941-C8DE-C7A0-9C086661F63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431DC7-3BA9-268D-E7A5-608431B63352}"/>
              </a:ext>
            </a:extLst>
          </p:cNvPr>
          <p:cNvSpPr>
            <a:spLocks noGrp="1"/>
          </p:cNvSpPr>
          <p:nvPr>
            <p:ph type="dt" sz="half" idx="10"/>
          </p:nvPr>
        </p:nvSpPr>
        <p:spPr/>
        <p:txBody>
          <a:bodyPr/>
          <a:lstStyle/>
          <a:p>
            <a:fld id="{D67C5BBA-851E-4300-8E40-7A2AF63925E5}" type="datetimeFigureOut">
              <a:rPr lang="en-IN" smtClean="0"/>
              <a:t>07-09-2023</a:t>
            </a:fld>
            <a:endParaRPr lang="en-IN"/>
          </a:p>
        </p:txBody>
      </p:sp>
      <p:sp>
        <p:nvSpPr>
          <p:cNvPr id="4" name="Footer Placeholder 3">
            <a:extLst>
              <a:ext uri="{FF2B5EF4-FFF2-40B4-BE49-F238E27FC236}">
                <a16:creationId xmlns:a16="http://schemas.microsoft.com/office/drawing/2014/main" id="{0733D013-9EC9-4522-B368-C2C35E26BA5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EA1F86-04AC-102F-4F81-071C14B04E63}"/>
              </a:ext>
            </a:extLst>
          </p:cNvPr>
          <p:cNvSpPr>
            <a:spLocks noGrp="1"/>
          </p:cNvSpPr>
          <p:nvPr>
            <p:ph type="sldNum" sz="quarter" idx="12"/>
          </p:nvPr>
        </p:nvSpPr>
        <p:spPr/>
        <p:txBody>
          <a:bodyPr/>
          <a:lstStyle/>
          <a:p>
            <a:fld id="{19F59FEF-2EA4-4B4D-A4AA-2059F08FE527}" type="slidenum">
              <a:rPr lang="en-IN" smtClean="0"/>
              <a:t>‹#›</a:t>
            </a:fld>
            <a:endParaRPr lang="en-IN"/>
          </a:p>
        </p:txBody>
      </p:sp>
    </p:spTree>
    <p:extLst>
      <p:ext uri="{BB962C8B-B14F-4D97-AF65-F5344CB8AC3E}">
        <p14:creationId xmlns:p14="http://schemas.microsoft.com/office/powerpoint/2010/main" val="306901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0CD365-6D6D-DEBC-1536-A73B047EBFC9}"/>
              </a:ext>
            </a:extLst>
          </p:cNvPr>
          <p:cNvSpPr>
            <a:spLocks noGrp="1"/>
          </p:cNvSpPr>
          <p:nvPr>
            <p:ph type="dt" sz="half" idx="10"/>
          </p:nvPr>
        </p:nvSpPr>
        <p:spPr/>
        <p:txBody>
          <a:bodyPr/>
          <a:lstStyle/>
          <a:p>
            <a:fld id="{D67C5BBA-851E-4300-8E40-7A2AF63925E5}" type="datetimeFigureOut">
              <a:rPr lang="en-IN" smtClean="0"/>
              <a:t>07-09-2023</a:t>
            </a:fld>
            <a:endParaRPr lang="en-IN"/>
          </a:p>
        </p:txBody>
      </p:sp>
      <p:sp>
        <p:nvSpPr>
          <p:cNvPr id="3" name="Footer Placeholder 2">
            <a:extLst>
              <a:ext uri="{FF2B5EF4-FFF2-40B4-BE49-F238E27FC236}">
                <a16:creationId xmlns:a16="http://schemas.microsoft.com/office/drawing/2014/main" id="{E22817F8-8BDE-258A-B951-7EA3AFEB1EA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D44491-1E4D-5EAD-44B6-78B320FBD708}"/>
              </a:ext>
            </a:extLst>
          </p:cNvPr>
          <p:cNvSpPr>
            <a:spLocks noGrp="1"/>
          </p:cNvSpPr>
          <p:nvPr>
            <p:ph type="sldNum" sz="quarter" idx="12"/>
          </p:nvPr>
        </p:nvSpPr>
        <p:spPr/>
        <p:txBody>
          <a:bodyPr/>
          <a:lstStyle/>
          <a:p>
            <a:fld id="{19F59FEF-2EA4-4B4D-A4AA-2059F08FE527}" type="slidenum">
              <a:rPr lang="en-IN" smtClean="0"/>
              <a:t>‹#›</a:t>
            </a:fld>
            <a:endParaRPr lang="en-IN"/>
          </a:p>
        </p:txBody>
      </p:sp>
    </p:spTree>
    <p:extLst>
      <p:ext uri="{BB962C8B-B14F-4D97-AF65-F5344CB8AC3E}">
        <p14:creationId xmlns:p14="http://schemas.microsoft.com/office/powerpoint/2010/main" val="1496098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BE8F-5C02-5CB0-CB1A-7886174B62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CE8825-575E-BA70-1D67-D3832CE917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88ACDE-613B-EBB5-FFB5-A91FC4354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B69136-7CD8-23D1-FF16-659B5F7E2CEE}"/>
              </a:ext>
            </a:extLst>
          </p:cNvPr>
          <p:cNvSpPr>
            <a:spLocks noGrp="1"/>
          </p:cNvSpPr>
          <p:nvPr>
            <p:ph type="dt" sz="half" idx="10"/>
          </p:nvPr>
        </p:nvSpPr>
        <p:spPr/>
        <p:txBody>
          <a:bodyPr/>
          <a:lstStyle/>
          <a:p>
            <a:fld id="{D67C5BBA-851E-4300-8E40-7A2AF63925E5}" type="datetimeFigureOut">
              <a:rPr lang="en-IN" smtClean="0"/>
              <a:t>07-09-2023</a:t>
            </a:fld>
            <a:endParaRPr lang="en-IN"/>
          </a:p>
        </p:txBody>
      </p:sp>
      <p:sp>
        <p:nvSpPr>
          <p:cNvPr id="6" name="Footer Placeholder 5">
            <a:extLst>
              <a:ext uri="{FF2B5EF4-FFF2-40B4-BE49-F238E27FC236}">
                <a16:creationId xmlns:a16="http://schemas.microsoft.com/office/drawing/2014/main" id="{85BD58E6-AB5E-3044-7A29-70558E709C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4FF2C1-C6E6-A94B-E983-EF27719E0EDA}"/>
              </a:ext>
            </a:extLst>
          </p:cNvPr>
          <p:cNvSpPr>
            <a:spLocks noGrp="1"/>
          </p:cNvSpPr>
          <p:nvPr>
            <p:ph type="sldNum" sz="quarter" idx="12"/>
          </p:nvPr>
        </p:nvSpPr>
        <p:spPr/>
        <p:txBody>
          <a:bodyPr/>
          <a:lstStyle/>
          <a:p>
            <a:fld id="{19F59FEF-2EA4-4B4D-A4AA-2059F08FE527}" type="slidenum">
              <a:rPr lang="en-IN" smtClean="0"/>
              <a:t>‹#›</a:t>
            </a:fld>
            <a:endParaRPr lang="en-IN"/>
          </a:p>
        </p:txBody>
      </p:sp>
    </p:spTree>
    <p:extLst>
      <p:ext uri="{BB962C8B-B14F-4D97-AF65-F5344CB8AC3E}">
        <p14:creationId xmlns:p14="http://schemas.microsoft.com/office/powerpoint/2010/main" val="899758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F907-4E6D-F9B5-7501-5DE13646AD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87E5E7-2A0F-7F79-4401-D130495248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40475A-0EE2-F3C3-A5D3-5E20F4F5D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226BBD-B563-B012-23ED-E510FB3DD72D}"/>
              </a:ext>
            </a:extLst>
          </p:cNvPr>
          <p:cNvSpPr>
            <a:spLocks noGrp="1"/>
          </p:cNvSpPr>
          <p:nvPr>
            <p:ph type="dt" sz="half" idx="10"/>
          </p:nvPr>
        </p:nvSpPr>
        <p:spPr/>
        <p:txBody>
          <a:bodyPr/>
          <a:lstStyle/>
          <a:p>
            <a:fld id="{D67C5BBA-851E-4300-8E40-7A2AF63925E5}" type="datetimeFigureOut">
              <a:rPr lang="en-IN" smtClean="0"/>
              <a:t>07-09-2023</a:t>
            </a:fld>
            <a:endParaRPr lang="en-IN"/>
          </a:p>
        </p:txBody>
      </p:sp>
      <p:sp>
        <p:nvSpPr>
          <p:cNvPr id="6" name="Footer Placeholder 5">
            <a:extLst>
              <a:ext uri="{FF2B5EF4-FFF2-40B4-BE49-F238E27FC236}">
                <a16:creationId xmlns:a16="http://schemas.microsoft.com/office/drawing/2014/main" id="{FD2B2478-B74F-E8F6-966E-E00293A4AD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468F33-B05A-67BA-81C6-95DA9866AAD0}"/>
              </a:ext>
            </a:extLst>
          </p:cNvPr>
          <p:cNvSpPr>
            <a:spLocks noGrp="1"/>
          </p:cNvSpPr>
          <p:nvPr>
            <p:ph type="sldNum" sz="quarter" idx="12"/>
          </p:nvPr>
        </p:nvSpPr>
        <p:spPr/>
        <p:txBody>
          <a:bodyPr/>
          <a:lstStyle/>
          <a:p>
            <a:fld id="{19F59FEF-2EA4-4B4D-A4AA-2059F08FE527}" type="slidenum">
              <a:rPr lang="en-IN" smtClean="0"/>
              <a:t>‹#›</a:t>
            </a:fld>
            <a:endParaRPr lang="en-IN"/>
          </a:p>
        </p:txBody>
      </p:sp>
    </p:spTree>
    <p:extLst>
      <p:ext uri="{BB962C8B-B14F-4D97-AF65-F5344CB8AC3E}">
        <p14:creationId xmlns:p14="http://schemas.microsoft.com/office/powerpoint/2010/main" val="1650900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8EB795-A7E1-3452-C203-5F08DACB10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CEF747-63DC-3D39-7B28-E191318504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9B863A-DE76-6136-1FF6-97D544F157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7C5BBA-851E-4300-8E40-7A2AF63925E5}" type="datetimeFigureOut">
              <a:rPr lang="en-IN" smtClean="0"/>
              <a:t>07-09-2023</a:t>
            </a:fld>
            <a:endParaRPr lang="en-IN"/>
          </a:p>
        </p:txBody>
      </p:sp>
      <p:sp>
        <p:nvSpPr>
          <p:cNvPr id="5" name="Footer Placeholder 4">
            <a:extLst>
              <a:ext uri="{FF2B5EF4-FFF2-40B4-BE49-F238E27FC236}">
                <a16:creationId xmlns:a16="http://schemas.microsoft.com/office/drawing/2014/main" id="{45722862-6C9E-3EAC-1ECF-893B9168C7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B517436-B609-0ADE-AB6C-72AC0AF48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F59FEF-2EA4-4B4D-A4AA-2059F08FE527}" type="slidenum">
              <a:rPr lang="en-IN" smtClean="0"/>
              <a:t>‹#›</a:t>
            </a:fld>
            <a:endParaRPr lang="en-IN"/>
          </a:p>
        </p:txBody>
      </p:sp>
    </p:spTree>
    <p:extLst>
      <p:ext uri="{BB962C8B-B14F-4D97-AF65-F5344CB8AC3E}">
        <p14:creationId xmlns:p14="http://schemas.microsoft.com/office/powerpoint/2010/main" val="615134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2.xml"/><Relationship Id="rId18" Type="http://schemas.openxmlformats.org/officeDocument/2006/relationships/image" Target="../media/image7.png"/><Relationship Id="rId26"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image" Target="../media/image8.png"/><Relationship Id="rId7" Type="http://schemas.openxmlformats.org/officeDocument/2006/relationships/slide" Target="slide7.xml"/><Relationship Id="rId12" Type="http://schemas.openxmlformats.org/officeDocument/2006/relationships/image" Target="../media/image5.png"/><Relationship Id="rId17" Type="http://schemas.openxmlformats.org/officeDocument/2006/relationships/image" Target="../media/image6.png"/><Relationship Id="rId25" Type="http://schemas.openxmlformats.org/officeDocument/2006/relationships/slide" Target="slide37.xml"/><Relationship Id="rId2" Type="http://schemas.openxmlformats.org/officeDocument/2006/relationships/image" Target="../media/image1.jpg"/><Relationship Id="rId16" Type="http://schemas.openxmlformats.org/officeDocument/2006/relationships/slide" Target="slide12.xml"/><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png"/><Relationship Id="rId24" Type="http://schemas.openxmlformats.org/officeDocument/2006/relationships/image" Target="../media/image9.png"/><Relationship Id="rId5" Type="http://schemas.openxmlformats.org/officeDocument/2006/relationships/image" Target="../media/image2.png"/><Relationship Id="rId15" Type="http://schemas.openxmlformats.org/officeDocument/2006/relationships/image" Target="../media/image6.png"/><Relationship Id="rId23" Type="http://schemas.openxmlformats.org/officeDocument/2006/relationships/image" Target="../media/image8.png"/><Relationship Id="rId10" Type="http://schemas.openxmlformats.org/officeDocument/2006/relationships/slide" Target="slide10.xml"/><Relationship Id="rId19" Type="http://schemas.openxmlformats.org/officeDocument/2006/relationships/slide" Target="slide14.xml"/><Relationship Id="rId4" Type="http://schemas.openxmlformats.org/officeDocument/2006/relationships/slide" Target="slide5.xml"/><Relationship Id="rId9" Type="http://schemas.openxmlformats.org/officeDocument/2006/relationships/image" Target="../media/image4.png"/><Relationship Id="rId14" Type="http://schemas.openxmlformats.org/officeDocument/2006/relationships/image" Target="../media/image5.png"/><Relationship Id="rId22" Type="http://schemas.openxmlformats.org/officeDocument/2006/relationships/slide" Target="slide24.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4.png"/><Relationship Id="rId4" Type="http://schemas.openxmlformats.org/officeDocument/2006/relationships/image" Target="../media/image14.png"/><Relationship Id="rId9"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slide" Target="slide22.xml"/><Relationship Id="rId3" Type="http://schemas.openxmlformats.org/officeDocument/2006/relationships/image" Target="../media/image28.png"/><Relationship Id="rId7" Type="http://schemas.openxmlformats.org/officeDocument/2006/relationships/slide" Target="slide18.xml"/><Relationship Id="rId12" Type="http://schemas.openxmlformats.org/officeDocument/2006/relationships/image" Target="../media/image31.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0.png"/><Relationship Id="rId5" Type="http://schemas.openxmlformats.org/officeDocument/2006/relationships/image" Target="../media/image280.png"/><Relationship Id="rId10" Type="http://schemas.openxmlformats.org/officeDocument/2006/relationships/slide" Target="slide20.xml"/><Relationship Id="rId4" Type="http://schemas.openxmlformats.org/officeDocument/2006/relationships/slide" Target="slide16.xml"/><Relationship Id="rId9" Type="http://schemas.openxmlformats.org/officeDocument/2006/relationships/image" Target="../media/image30.png"/><Relationship Id="rId1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5.png"/><Relationship Id="rId7" Type="http://schemas.openxmlformats.org/officeDocument/2006/relationships/slide" Target="slide28.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70.png"/><Relationship Id="rId5" Type="http://schemas.openxmlformats.org/officeDocument/2006/relationships/image" Target="../media/image45.png"/><Relationship Id="rId10" Type="http://schemas.openxmlformats.org/officeDocument/2006/relationships/slide" Target="slide31.xml"/><Relationship Id="rId4" Type="http://schemas.openxmlformats.org/officeDocument/2006/relationships/slide" Target="slide26.xml"/><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4.svg"/><Relationship Id="rId7" Type="http://schemas.openxmlformats.org/officeDocument/2006/relationships/image" Target="../media/image15.sv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66.svg"/><Relationship Id="rId5" Type="http://schemas.openxmlformats.org/officeDocument/2006/relationships/image" Target="../media/image13.svg"/><Relationship Id="rId10" Type="http://schemas.openxmlformats.org/officeDocument/2006/relationships/image" Target="../media/image65.png"/><Relationship Id="rId4" Type="http://schemas.openxmlformats.org/officeDocument/2006/relationships/image" Target="../media/image12.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4.svg"/><Relationship Id="rId7" Type="http://schemas.openxmlformats.org/officeDocument/2006/relationships/image" Target="../media/image15.sv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020050-D0AA-001E-24C3-E659F9200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652"/>
            <a:ext cx="12192000" cy="7311167"/>
          </a:xfrm>
          <a:prstGeom prst="rect">
            <a:avLst/>
          </a:prstGeom>
        </p:spPr>
      </p:pic>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D6B4CD81-C782-F717-5A65-03D395551896}"/>
                  </a:ext>
                </a:extLst>
              </p:cNvPr>
              <p:cNvGraphicFramePr>
                <a:graphicFrameLocks noChangeAspect="1"/>
              </p:cNvGraphicFramePr>
              <p:nvPr>
                <p:extLst>
                  <p:ext uri="{D42A27DB-BD31-4B8C-83A1-F6EECF244321}">
                    <p14:modId xmlns:p14="http://schemas.microsoft.com/office/powerpoint/2010/main" val="1898639197"/>
                  </p:ext>
                </p:extLst>
              </p:nvPr>
            </p:nvGraphicFramePr>
            <p:xfrm>
              <a:off x="935918" y="3887988"/>
              <a:ext cx="2700761" cy="1519178"/>
            </p:xfrm>
            <a:graphic>
              <a:graphicData uri="http://schemas.microsoft.com/office/powerpoint/2016/sectionzoom">
                <psez:sectionZm>
                  <psez:sectionZmObj sectionId="{8BAF17E1-D62F-41F9-95FC-4082AE52A03C}">
                    <psez:zmPr id="{CFB8F0B3-ECD8-4C5E-A0FF-4FE45058EB4D}" transitionDur="1000" showBg="0">
                      <p166:blipFill xmlns:p166="http://schemas.microsoft.com/office/powerpoint/2016/6/main">
                        <a:blip r:embed="rId3"/>
                        <a:stretch>
                          <a:fillRect/>
                        </a:stretch>
                      </p166:blipFill>
                      <p166:spPr xmlns:p166="http://schemas.microsoft.com/office/powerpoint/2016/6/main">
                        <a:xfrm>
                          <a:off x="0" y="0"/>
                          <a:ext cx="2700761" cy="1519178"/>
                        </a:xfrm>
                        <a:prstGeom prst="rect">
                          <a:avLst/>
                        </a:prstGeom>
                      </p166:spPr>
                    </psez:zmPr>
                  </psez:sectionZmObj>
                </psez:sectionZm>
              </a:graphicData>
            </a:graphic>
          </p:graphicFrame>
        </mc:Choice>
        <mc:Fallback xmlns="">
          <p:pic>
            <p:nvPicPr>
              <p:cNvPr id="9" name="Section Zoom 8">
                <a:hlinkClick r:id="rId4" action="ppaction://hlinksldjump"/>
                <a:extLst>
                  <a:ext uri="{FF2B5EF4-FFF2-40B4-BE49-F238E27FC236}">
                    <a16:creationId xmlns:a16="http://schemas.microsoft.com/office/drawing/2014/main" id="{D6B4CD81-C782-F717-5A65-03D395551896}"/>
                  </a:ext>
                </a:extLst>
              </p:cNvPr>
              <p:cNvPicPr>
                <a:picLocks noGrp="1" noRot="1" noChangeAspect="1" noMove="1" noResize="1" noEditPoints="1" noAdjustHandles="1" noChangeArrowheads="1" noChangeShapeType="1"/>
              </p:cNvPicPr>
              <p:nvPr/>
            </p:nvPicPr>
            <p:blipFill>
              <a:blip r:embed="rId5"/>
              <a:stretch>
                <a:fillRect/>
              </a:stretch>
            </p:blipFill>
            <p:spPr>
              <a:xfrm>
                <a:off x="935918" y="3887988"/>
                <a:ext cx="2700761" cy="151917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63E6A36C-F5E3-CED4-9AE0-CE2EBFC38AA7}"/>
                  </a:ext>
                </a:extLst>
              </p:cNvPr>
              <p:cNvGraphicFramePr>
                <a:graphicFrameLocks noChangeAspect="1"/>
              </p:cNvGraphicFramePr>
              <p:nvPr>
                <p:extLst>
                  <p:ext uri="{D42A27DB-BD31-4B8C-83A1-F6EECF244321}">
                    <p14:modId xmlns:p14="http://schemas.microsoft.com/office/powerpoint/2010/main" val="3790319449"/>
                  </p:ext>
                </p:extLst>
              </p:nvPr>
            </p:nvGraphicFramePr>
            <p:xfrm>
              <a:off x="2524679" y="915040"/>
              <a:ext cx="2951704" cy="1660334"/>
            </p:xfrm>
            <a:graphic>
              <a:graphicData uri="http://schemas.microsoft.com/office/powerpoint/2016/sectionzoom">
                <psez:sectionZm>
                  <psez:sectionZmObj sectionId="{4BD15B1B-BA65-4956-9034-1611769D2653}">
                    <psez:zmPr id="{F5EE75AB-A7DF-4BB4-ADC7-E80C19137F30}" transitionDur="1000" showBg="0">
                      <p166:blipFill xmlns:p166="http://schemas.microsoft.com/office/powerpoint/2016/6/main">
                        <a:blip r:embed="rId6"/>
                        <a:stretch>
                          <a:fillRect/>
                        </a:stretch>
                      </p166:blipFill>
                      <p166:spPr xmlns:p166="http://schemas.microsoft.com/office/powerpoint/2016/6/main">
                        <a:xfrm>
                          <a:off x="0" y="0"/>
                          <a:ext cx="2951704" cy="1660334"/>
                        </a:xfrm>
                        <a:prstGeom prst="rect">
                          <a:avLst/>
                        </a:prstGeom>
                      </p166:spPr>
                    </psez:zmPr>
                  </psez:sectionZmObj>
                </psez:sectionZm>
              </a:graphicData>
            </a:graphic>
          </p:graphicFrame>
        </mc:Choice>
        <mc:Fallback xmlns="">
          <p:pic>
            <p:nvPicPr>
              <p:cNvPr id="11" name="Section Zoom 10">
                <a:hlinkClick r:id="rId7" action="ppaction://hlinksldjump"/>
                <a:extLst>
                  <a:ext uri="{FF2B5EF4-FFF2-40B4-BE49-F238E27FC236}">
                    <a16:creationId xmlns:a16="http://schemas.microsoft.com/office/drawing/2014/main" id="{63E6A36C-F5E3-CED4-9AE0-CE2EBFC38AA7}"/>
                  </a:ext>
                </a:extLst>
              </p:cNvPr>
              <p:cNvPicPr>
                <a:picLocks noGrp="1" noRot="1" noChangeAspect="1" noMove="1" noResize="1" noEditPoints="1" noAdjustHandles="1" noChangeArrowheads="1" noChangeShapeType="1"/>
              </p:cNvPicPr>
              <p:nvPr/>
            </p:nvPicPr>
            <p:blipFill>
              <a:blip r:embed="rId8"/>
              <a:stretch>
                <a:fillRect/>
              </a:stretch>
            </p:blipFill>
            <p:spPr>
              <a:xfrm>
                <a:off x="2524679" y="915040"/>
                <a:ext cx="2951704" cy="166033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3C8D366A-B8EC-10C2-915D-7AE3BC946A70}"/>
                  </a:ext>
                </a:extLst>
              </p:cNvPr>
              <p:cNvGraphicFramePr>
                <a:graphicFrameLocks noChangeAspect="1"/>
              </p:cNvGraphicFramePr>
              <p:nvPr>
                <p:extLst>
                  <p:ext uri="{D42A27DB-BD31-4B8C-83A1-F6EECF244321}">
                    <p14:modId xmlns:p14="http://schemas.microsoft.com/office/powerpoint/2010/main" val="327889885"/>
                  </p:ext>
                </p:extLst>
              </p:nvPr>
            </p:nvGraphicFramePr>
            <p:xfrm>
              <a:off x="3498855" y="4058163"/>
              <a:ext cx="2700763" cy="1519179"/>
            </p:xfrm>
            <a:graphic>
              <a:graphicData uri="http://schemas.microsoft.com/office/powerpoint/2016/sectionzoom">
                <psez:sectionZm>
                  <psez:sectionZmObj sectionId="{17C24BFA-6EFB-4135-BF2C-BE582DD62A16}">
                    <psez:zmPr id="{9C7AEEF5-D0ED-4076-BE34-D95AF15A6402}" transitionDur="1000" showBg="0">
                      <p166:blipFill xmlns:p166="http://schemas.microsoft.com/office/powerpoint/2016/6/main">
                        <a:blip r:embed="rId9"/>
                        <a:stretch>
                          <a:fillRect/>
                        </a:stretch>
                      </p166:blipFill>
                      <p166:spPr xmlns:p166="http://schemas.microsoft.com/office/powerpoint/2016/6/main">
                        <a:xfrm>
                          <a:off x="0" y="0"/>
                          <a:ext cx="2700763" cy="1519179"/>
                        </a:xfrm>
                        <a:prstGeom prst="rect">
                          <a:avLst/>
                        </a:prstGeom>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3C8D366A-B8EC-10C2-915D-7AE3BC946A70}"/>
                  </a:ext>
                </a:extLst>
              </p:cNvPr>
              <p:cNvPicPr>
                <a:picLocks noGrp="1" noRot="1" noChangeAspect="1" noMove="1" noResize="1" noEditPoints="1" noAdjustHandles="1" noChangeArrowheads="1" noChangeShapeType="1"/>
              </p:cNvPicPr>
              <p:nvPr/>
            </p:nvPicPr>
            <p:blipFill>
              <a:blip r:embed="rId11"/>
              <a:stretch>
                <a:fillRect/>
              </a:stretch>
            </p:blipFill>
            <p:spPr>
              <a:xfrm>
                <a:off x="3498855" y="4058163"/>
                <a:ext cx="2700763" cy="151917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AE1E5F99-C4CA-6E9E-2360-8DAB13C03498}"/>
                  </a:ext>
                </a:extLst>
              </p:cNvPr>
              <p:cNvGraphicFramePr>
                <a:graphicFrameLocks noChangeAspect="1"/>
              </p:cNvGraphicFramePr>
              <p:nvPr>
                <p:extLst>
                  <p:ext uri="{D42A27DB-BD31-4B8C-83A1-F6EECF244321}">
                    <p14:modId xmlns:p14="http://schemas.microsoft.com/office/powerpoint/2010/main" val="508230710"/>
                  </p:ext>
                </p:extLst>
              </p:nvPr>
            </p:nvGraphicFramePr>
            <p:xfrm>
              <a:off x="-176081" y="1115579"/>
              <a:ext cx="2700760" cy="1519178"/>
            </p:xfrm>
            <a:graphic>
              <a:graphicData uri="http://schemas.microsoft.com/office/powerpoint/2016/sectionzoom">
                <psez:sectionZm>
                  <psez:sectionZmObj sectionId="{583327EE-B731-4DDA-90AB-FCADAE9E422B}">
                    <psez:zmPr id="{D4B6065F-0BD8-44E3-8FC5-CEBF43B870B6}" transitionDur="1000" showBg="0">
                      <p166:blipFill xmlns:p166="http://schemas.microsoft.com/office/powerpoint/2016/6/main">
                        <a:blip r:embed="rId12"/>
                        <a:stretch>
                          <a:fillRect/>
                        </a:stretch>
                      </p166:blipFill>
                      <p166:spPr xmlns:p166="http://schemas.microsoft.com/office/powerpoint/2016/6/main">
                        <a:xfrm>
                          <a:off x="0" y="0"/>
                          <a:ext cx="2700760" cy="1519178"/>
                        </a:xfrm>
                        <a:prstGeom prst="rect">
                          <a:avLst/>
                        </a:prstGeom>
                      </p166:spPr>
                    </psez:zmPr>
                  </psez:sectionZmObj>
                </psez:sectionZm>
              </a:graphicData>
            </a:graphic>
          </p:graphicFrame>
        </mc:Choice>
        <mc:Fallback xmlns="">
          <p:pic>
            <p:nvPicPr>
              <p:cNvPr id="15" name="Section Zoom 14">
                <a:hlinkClick r:id="rId13" action="ppaction://hlinksldjump"/>
                <a:extLst>
                  <a:ext uri="{FF2B5EF4-FFF2-40B4-BE49-F238E27FC236}">
                    <a16:creationId xmlns:a16="http://schemas.microsoft.com/office/drawing/2014/main" id="{AE1E5F99-C4CA-6E9E-2360-8DAB13C03498}"/>
                  </a:ext>
                </a:extLst>
              </p:cNvPr>
              <p:cNvPicPr>
                <a:picLocks noGrp="1" noRot="1" noChangeAspect="1" noMove="1" noResize="1" noEditPoints="1" noAdjustHandles="1" noChangeArrowheads="1" noChangeShapeType="1"/>
              </p:cNvPicPr>
              <p:nvPr/>
            </p:nvPicPr>
            <p:blipFill>
              <a:blip r:embed="rId14"/>
              <a:stretch>
                <a:fillRect/>
              </a:stretch>
            </p:blipFill>
            <p:spPr>
              <a:xfrm>
                <a:off x="-176081" y="1115579"/>
                <a:ext cx="2700760" cy="151917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C5AE4CC3-A0F9-F33B-F163-27E28BDCFA9D}"/>
                  </a:ext>
                </a:extLst>
              </p:cNvPr>
              <p:cNvGraphicFramePr>
                <a:graphicFrameLocks noChangeAspect="1"/>
              </p:cNvGraphicFramePr>
              <p:nvPr>
                <p:extLst>
                  <p:ext uri="{D42A27DB-BD31-4B8C-83A1-F6EECF244321}">
                    <p14:modId xmlns:p14="http://schemas.microsoft.com/office/powerpoint/2010/main" val="1144418176"/>
                  </p:ext>
                </p:extLst>
              </p:nvPr>
            </p:nvGraphicFramePr>
            <p:xfrm>
              <a:off x="5082455" y="952913"/>
              <a:ext cx="2700763" cy="1519179"/>
            </p:xfrm>
            <a:graphic>
              <a:graphicData uri="http://schemas.microsoft.com/office/powerpoint/2016/sectionzoom">
                <psez:sectionZm>
                  <psez:sectionZmObj sectionId="{DE5615B3-6838-4057-A828-DFB24D8837FE}">
                    <psez:zmPr id="{FE344E78-FB0F-4FE7-A224-DE93044FF914}" transitionDur="1000" showBg="0">
                      <p166:blipFill xmlns:p166="http://schemas.microsoft.com/office/powerpoint/2016/6/main">
                        <a:blip r:embed="rId15"/>
                        <a:stretch>
                          <a:fillRect/>
                        </a:stretch>
                      </p166:blipFill>
                      <p166:spPr xmlns:p166="http://schemas.microsoft.com/office/powerpoint/2016/6/main">
                        <a:xfrm>
                          <a:off x="0" y="0"/>
                          <a:ext cx="2700763" cy="1519179"/>
                        </a:xfrm>
                        <a:prstGeom prst="rect">
                          <a:avLst/>
                        </a:prstGeom>
                      </p166:spPr>
                    </psez:zmPr>
                  </psez:sectionZmObj>
                </psez:sectionZm>
              </a:graphicData>
            </a:graphic>
          </p:graphicFrame>
        </mc:Choice>
        <mc:Fallback xmlns="">
          <p:pic>
            <p:nvPicPr>
              <p:cNvPr id="17" name="Section Zoom 16">
                <a:hlinkClick r:id="rId16" action="ppaction://hlinksldjump"/>
                <a:extLst>
                  <a:ext uri="{FF2B5EF4-FFF2-40B4-BE49-F238E27FC236}">
                    <a16:creationId xmlns:a16="http://schemas.microsoft.com/office/drawing/2014/main" id="{C5AE4CC3-A0F9-F33B-F163-27E28BDCFA9D}"/>
                  </a:ext>
                </a:extLst>
              </p:cNvPr>
              <p:cNvPicPr>
                <a:picLocks noGrp="1" noRot="1" noChangeAspect="1" noMove="1" noResize="1" noEditPoints="1" noAdjustHandles="1" noChangeArrowheads="1" noChangeShapeType="1"/>
              </p:cNvPicPr>
              <p:nvPr/>
            </p:nvPicPr>
            <p:blipFill>
              <a:blip r:embed="rId17"/>
              <a:stretch>
                <a:fillRect/>
              </a:stretch>
            </p:blipFill>
            <p:spPr>
              <a:xfrm>
                <a:off x="5082455" y="952913"/>
                <a:ext cx="2700763" cy="151917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6FDD24FA-C6D5-797E-7D34-4868E3DF6958}"/>
                  </a:ext>
                </a:extLst>
              </p:cNvPr>
              <p:cNvGraphicFramePr>
                <a:graphicFrameLocks noChangeAspect="1"/>
              </p:cNvGraphicFramePr>
              <p:nvPr>
                <p:extLst>
                  <p:ext uri="{D42A27DB-BD31-4B8C-83A1-F6EECF244321}">
                    <p14:modId xmlns:p14="http://schemas.microsoft.com/office/powerpoint/2010/main" val="3845505352"/>
                  </p:ext>
                </p:extLst>
              </p:nvPr>
            </p:nvGraphicFramePr>
            <p:xfrm>
              <a:off x="6472049" y="3881519"/>
              <a:ext cx="2723760" cy="1532115"/>
            </p:xfrm>
            <a:graphic>
              <a:graphicData uri="http://schemas.microsoft.com/office/powerpoint/2016/sectionzoom">
                <psez:sectionZm>
                  <psez:sectionZmObj sectionId="{774964C5-AA58-484B-A43E-C72EAAE77F69}">
                    <psez:zmPr id="{1D39A5DB-B9E7-4141-9DE2-FD710A3F529F}" transitionDur="1000" showBg="0">
                      <p166:blipFill xmlns:p166="http://schemas.microsoft.com/office/powerpoint/2016/6/main">
                        <a:blip r:embed="rId18"/>
                        <a:stretch>
                          <a:fillRect/>
                        </a:stretch>
                      </p166:blipFill>
                      <p166:spPr xmlns:p166="http://schemas.microsoft.com/office/powerpoint/2016/6/main">
                        <a:xfrm>
                          <a:off x="0" y="0"/>
                          <a:ext cx="2723760" cy="1532115"/>
                        </a:xfrm>
                        <a:prstGeom prst="rect">
                          <a:avLst/>
                        </a:prstGeom>
                      </p166:spPr>
                    </psez:zmPr>
                  </psez:sectionZmObj>
                </psez:sectionZm>
              </a:graphicData>
            </a:graphic>
          </p:graphicFrame>
        </mc:Choice>
        <mc:Fallback xmlns="">
          <p:pic>
            <p:nvPicPr>
              <p:cNvPr id="3" name="Section Zoom 2">
                <a:hlinkClick r:id="rId19" action="ppaction://hlinksldjump"/>
                <a:extLst>
                  <a:ext uri="{FF2B5EF4-FFF2-40B4-BE49-F238E27FC236}">
                    <a16:creationId xmlns:a16="http://schemas.microsoft.com/office/drawing/2014/main" id="{6FDD24FA-C6D5-797E-7D34-4868E3DF6958}"/>
                  </a:ext>
                </a:extLst>
              </p:cNvPr>
              <p:cNvPicPr>
                <a:picLocks noGrp="1" noRot="1" noChangeAspect="1" noMove="1" noResize="1" noEditPoints="1" noAdjustHandles="1" noChangeArrowheads="1" noChangeShapeType="1"/>
              </p:cNvPicPr>
              <p:nvPr/>
            </p:nvPicPr>
            <p:blipFill>
              <a:blip r:embed="rId20"/>
              <a:stretch>
                <a:fillRect/>
              </a:stretch>
            </p:blipFill>
            <p:spPr>
              <a:xfrm>
                <a:off x="6472049" y="3881519"/>
                <a:ext cx="2723760" cy="153211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2447ECFF-87D5-1FFF-9159-AB0EEF2B0E40}"/>
                  </a:ext>
                </a:extLst>
              </p:cNvPr>
              <p:cNvGraphicFramePr>
                <a:graphicFrameLocks noChangeAspect="1"/>
              </p:cNvGraphicFramePr>
              <p:nvPr>
                <p:extLst>
                  <p:ext uri="{D42A27DB-BD31-4B8C-83A1-F6EECF244321}">
                    <p14:modId xmlns:p14="http://schemas.microsoft.com/office/powerpoint/2010/main" val="897232331"/>
                  </p:ext>
                </p:extLst>
              </p:nvPr>
            </p:nvGraphicFramePr>
            <p:xfrm>
              <a:off x="8034159" y="843286"/>
              <a:ext cx="2926532" cy="1646175"/>
            </p:xfrm>
            <a:graphic>
              <a:graphicData uri="http://schemas.microsoft.com/office/powerpoint/2016/sectionzoom">
                <psez:sectionZm>
                  <psez:sectionZmObj sectionId="{CA6B974B-C02E-4F32-A4B8-32DDF01249CC}">
                    <psez:zmPr id="{9606941E-2387-4461-A95F-6EA9F04DD95F}" transitionDur="1000" showBg="0">
                      <p166:blipFill xmlns:p166="http://schemas.microsoft.com/office/powerpoint/2016/6/main">
                        <a:blip r:embed="rId21"/>
                        <a:stretch>
                          <a:fillRect/>
                        </a:stretch>
                      </p166:blipFill>
                      <p166:spPr xmlns:p166="http://schemas.microsoft.com/office/powerpoint/2016/6/main">
                        <a:xfrm>
                          <a:off x="0" y="0"/>
                          <a:ext cx="2926532" cy="1646175"/>
                        </a:xfrm>
                        <a:prstGeom prst="rect">
                          <a:avLst/>
                        </a:prstGeom>
                      </p166:spPr>
                    </psez:zmPr>
                  </psez:sectionZmObj>
                </psez:sectionZm>
              </a:graphicData>
            </a:graphic>
          </p:graphicFrame>
        </mc:Choice>
        <mc:Fallback xmlns="">
          <p:pic>
            <p:nvPicPr>
              <p:cNvPr id="8" name="Section Zoom 7">
                <a:hlinkClick r:id="rId22" action="ppaction://hlinksldjump"/>
                <a:extLst>
                  <a:ext uri="{FF2B5EF4-FFF2-40B4-BE49-F238E27FC236}">
                    <a16:creationId xmlns:a16="http://schemas.microsoft.com/office/drawing/2014/main" id="{2447ECFF-87D5-1FFF-9159-AB0EEF2B0E40}"/>
                  </a:ext>
                </a:extLst>
              </p:cNvPr>
              <p:cNvPicPr>
                <a:picLocks noGrp="1" noRot="1" noChangeAspect="1" noMove="1" noResize="1" noEditPoints="1" noAdjustHandles="1" noChangeArrowheads="1" noChangeShapeType="1"/>
              </p:cNvPicPr>
              <p:nvPr/>
            </p:nvPicPr>
            <p:blipFill>
              <a:blip r:embed="rId23"/>
              <a:stretch>
                <a:fillRect/>
              </a:stretch>
            </p:blipFill>
            <p:spPr>
              <a:xfrm>
                <a:off x="8034159" y="843286"/>
                <a:ext cx="2926532" cy="16461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9739FAD4-99D8-5749-F466-6575DBAD5C8F}"/>
                  </a:ext>
                </a:extLst>
              </p:cNvPr>
              <p:cNvGraphicFramePr>
                <a:graphicFrameLocks noChangeAspect="1"/>
              </p:cNvGraphicFramePr>
              <p:nvPr>
                <p:extLst>
                  <p:ext uri="{D42A27DB-BD31-4B8C-83A1-F6EECF244321}">
                    <p14:modId xmlns:p14="http://schemas.microsoft.com/office/powerpoint/2010/main" val="164254983"/>
                  </p:ext>
                </p:extLst>
              </p:nvPr>
            </p:nvGraphicFramePr>
            <p:xfrm>
              <a:off x="9468238" y="3998846"/>
              <a:ext cx="2723762" cy="1532116"/>
            </p:xfrm>
            <a:graphic>
              <a:graphicData uri="http://schemas.microsoft.com/office/powerpoint/2016/sectionzoom">
                <psez:sectionZm>
                  <psez:sectionZmObj sectionId="{9A516288-F6D7-4FB9-B63C-9B0E7F301852}">
                    <psez:zmPr id="{A1094632-709A-420B-A704-3CD01CE669D9}" transitionDur="1000" showBg="0">
                      <p166:blipFill xmlns:p166="http://schemas.microsoft.com/office/powerpoint/2016/6/main">
                        <a:blip r:embed="rId24"/>
                        <a:stretch>
                          <a:fillRect/>
                        </a:stretch>
                      </p166:blipFill>
                      <p166:spPr xmlns:p166="http://schemas.microsoft.com/office/powerpoint/2016/6/main">
                        <a:xfrm>
                          <a:off x="0" y="0"/>
                          <a:ext cx="2723762" cy="1532116"/>
                        </a:xfrm>
                        <a:prstGeom prst="rect">
                          <a:avLst/>
                        </a:prstGeom>
                      </p166:spPr>
                    </psez:zmPr>
                  </psez:sectionZmObj>
                </psez:sectionZm>
              </a:graphicData>
            </a:graphic>
          </p:graphicFrame>
        </mc:Choice>
        <mc:Fallback xmlns="">
          <p:pic>
            <p:nvPicPr>
              <p:cNvPr id="12" name="Section Zoom 11">
                <a:hlinkClick r:id="rId25" action="ppaction://hlinksldjump"/>
                <a:extLst>
                  <a:ext uri="{FF2B5EF4-FFF2-40B4-BE49-F238E27FC236}">
                    <a16:creationId xmlns:a16="http://schemas.microsoft.com/office/drawing/2014/main" id="{9739FAD4-99D8-5749-F466-6575DBAD5C8F}"/>
                  </a:ext>
                </a:extLst>
              </p:cNvPr>
              <p:cNvPicPr>
                <a:picLocks noGrp="1" noRot="1" noChangeAspect="1" noMove="1" noResize="1" noEditPoints="1" noAdjustHandles="1" noChangeArrowheads="1" noChangeShapeType="1"/>
              </p:cNvPicPr>
              <p:nvPr/>
            </p:nvPicPr>
            <p:blipFill>
              <a:blip r:embed="rId26"/>
              <a:stretch>
                <a:fillRect/>
              </a:stretch>
            </p:blipFill>
            <p:spPr>
              <a:xfrm>
                <a:off x="9468238" y="3998846"/>
                <a:ext cx="2723762" cy="1532116"/>
              </a:xfrm>
              <a:prstGeom prst="rect">
                <a:avLst/>
              </a:prstGeom>
            </p:spPr>
          </p:pic>
        </mc:Fallback>
      </mc:AlternateContent>
    </p:spTree>
    <p:extLst>
      <p:ext uri="{BB962C8B-B14F-4D97-AF65-F5344CB8AC3E}">
        <p14:creationId xmlns:p14="http://schemas.microsoft.com/office/powerpoint/2010/main" val="4012160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93A2E70-AC35-EEB8-11B1-572CCB22DCEA}"/>
              </a:ext>
            </a:extLst>
          </p:cNvPr>
          <p:cNvSpPr/>
          <p:nvPr/>
        </p:nvSpPr>
        <p:spPr>
          <a:xfrm>
            <a:off x="2618146" y="182881"/>
            <a:ext cx="6955708" cy="6568439"/>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F3450F6-7AEB-E213-7979-16ED33FEA437}"/>
              </a:ext>
            </a:extLst>
          </p:cNvPr>
          <p:cNvSpPr txBox="1"/>
          <p:nvPr/>
        </p:nvSpPr>
        <p:spPr>
          <a:xfrm flipH="1">
            <a:off x="2987040" y="3905264"/>
            <a:ext cx="6461760" cy="1323439"/>
          </a:xfrm>
          <a:prstGeom prst="rect">
            <a:avLst/>
          </a:prstGeom>
          <a:noFill/>
        </p:spPr>
        <p:txBody>
          <a:bodyPr wrap="square" rtlCol="0">
            <a:spAutoFit/>
          </a:bodyPr>
          <a:lstStyle/>
          <a:p>
            <a:r>
              <a:rPr lang="en-IN" sz="8000" dirty="0">
                <a:solidFill>
                  <a:schemeClr val="bg1"/>
                </a:solidFill>
                <a:latin typeface="Arial Black" panose="020B0A04020102020204" pitchFamily="34" charset="0"/>
              </a:rPr>
              <a:t>PROPOSED</a:t>
            </a:r>
            <a:endParaRPr lang="en-IN" sz="7200" dirty="0">
              <a:solidFill>
                <a:schemeClr val="bg1"/>
              </a:solidFill>
              <a:latin typeface="Arial Black" panose="020B0A04020102020204" pitchFamily="34" charset="0"/>
            </a:endParaRPr>
          </a:p>
        </p:txBody>
      </p:sp>
      <p:pic>
        <p:nvPicPr>
          <p:cNvPr id="8" name="Graphic 7" descr="Person with idea with solid fill">
            <a:extLst>
              <a:ext uri="{FF2B5EF4-FFF2-40B4-BE49-F238E27FC236}">
                <a16:creationId xmlns:a16="http://schemas.microsoft.com/office/drawing/2014/main" id="{C564D9A3-6152-9403-9F69-1274BAE3ED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2960" y="1176248"/>
            <a:ext cx="2423160" cy="2423160"/>
          </a:xfrm>
          <a:prstGeom prst="rect">
            <a:avLst/>
          </a:prstGeom>
        </p:spPr>
      </p:pic>
    </p:spTree>
    <p:extLst>
      <p:ext uri="{BB962C8B-B14F-4D97-AF65-F5344CB8AC3E}">
        <p14:creationId xmlns:p14="http://schemas.microsoft.com/office/powerpoint/2010/main" val="253823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8E7E-8214-8015-017A-E9F8860A12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6E4C97-F966-515B-5FA8-3697872538B4}"/>
              </a:ext>
            </a:extLst>
          </p:cNvPr>
          <p:cNvSpPr>
            <a:spLocks noGrp="1"/>
          </p:cNvSpPr>
          <p:nvPr>
            <p:ph idx="1"/>
          </p:nvPr>
        </p:nvSpPr>
        <p:spPr/>
        <p:txBody>
          <a:bodyPr/>
          <a:lstStyle/>
          <a:p>
            <a:endParaRPr lang="en-IN"/>
          </a:p>
        </p:txBody>
      </p:sp>
      <p:sp>
        <p:nvSpPr>
          <p:cNvPr id="4" name="Oval 3">
            <a:extLst>
              <a:ext uri="{FF2B5EF4-FFF2-40B4-BE49-F238E27FC236}">
                <a16:creationId xmlns:a16="http://schemas.microsoft.com/office/drawing/2014/main" id="{5E8C6858-00C6-814D-B9C1-F88EE52F67AB}"/>
              </a:ext>
            </a:extLst>
          </p:cNvPr>
          <p:cNvSpPr/>
          <p:nvPr/>
        </p:nvSpPr>
        <p:spPr>
          <a:xfrm>
            <a:off x="-1272542" y="-3604261"/>
            <a:ext cx="14892614" cy="14066521"/>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3A46A18-6911-E669-6742-EC4C870ACD4A}"/>
              </a:ext>
            </a:extLst>
          </p:cNvPr>
          <p:cNvSpPr txBox="1"/>
          <p:nvPr/>
        </p:nvSpPr>
        <p:spPr>
          <a:xfrm flipH="1">
            <a:off x="3337560" y="4347031"/>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6" name="Graphic 5" descr="Lightbulb and gear with solid fill">
            <a:extLst>
              <a:ext uri="{FF2B5EF4-FFF2-40B4-BE49-F238E27FC236}">
                <a16:creationId xmlns:a16="http://schemas.microsoft.com/office/drawing/2014/main" id="{AAA322D3-0A6F-B0AD-CCD3-8288A20BF2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7" name="Graphic 6" descr="Lightbulb and gear with solid fill">
            <a:extLst>
              <a:ext uri="{FF2B5EF4-FFF2-40B4-BE49-F238E27FC236}">
                <a16:creationId xmlns:a16="http://schemas.microsoft.com/office/drawing/2014/main" id="{B6A958BF-EAC3-DA1F-18D3-ABFC714E62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7545" y="1004748"/>
            <a:ext cx="3012441" cy="3012441"/>
          </a:xfrm>
          <a:prstGeom prst="rect">
            <a:avLst/>
          </a:prstGeom>
        </p:spPr>
      </p:pic>
      <p:pic>
        <p:nvPicPr>
          <p:cNvPr id="8" name="Picture 7">
            <a:extLst>
              <a:ext uri="{FF2B5EF4-FFF2-40B4-BE49-F238E27FC236}">
                <a16:creationId xmlns:a16="http://schemas.microsoft.com/office/drawing/2014/main" id="{AC351D8D-1ED7-6DD9-13AE-83047E9BDBF9}"/>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0"/>
            <a:ext cx="12192000" cy="6858000"/>
          </a:xfrm>
          <a:prstGeom prst="rect">
            <a:avLst/>
          </a:prstGeom>
        </p:spPr>
      </p:pic>
      <p:sp>
        <p:nvSpPr>
          <p:cNvPr id="9" name="TextBox 8">
            <a:extLst>
              <a:ext uri="{FF2B5EF4-FFF2-40B4-BE49-F238E27FC236}">
                <a16:creationId xmlns:a16="http://schemas.microsoft.com/office/drawing/2014/main" id="{746654EA-A937-9CBF-0627-EDFD8F0C43F6}"/>
              </a:ext>
            </a:extLst>
          </p:cNvPr>
          <p:cNvSpPr txBox="1"/>
          <p:nvPr/>
        </p:nvSpPr>
        <p:spPr>
          <a:xfrm flipH="1">
            <a:off x="3540760" y="2303319"/>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PROPOSED</a:t>
            </a:r>
          </a:p>
        </p:txBody>
      </p:sp>
      <p:sp>
        <p:nvSpPr>
          <p:cNvPr id="10" name="TextBox 9">
            <a:extLst>
              <a:ext uri="{FF2B5EF4-FFF2-40B4-BE49-F238E27FC236}">
                <a16:creationId xmlns:a16="http://schemas.microsoft.com/office/drawing/2014/main" id="{D683DB34-73BA-BC88-3517-E9848C4A1EA2}"/>
              </a:ext>
            </a:extLst>
          </p:cNvPr>
          <p:cNvSpPr txBox="1"/>
          <p:nvPr/>
        </p:nvSpPr>
        <p:spPr>
          <a:xfrm>
            <a:off x="228600" y="3662144"/>
            <a:ext cx="11536680" cy="3416320"/>
          </a:xfrm>
          <a:prstGeom prst="rect">
            <a:avLst/>
          </a:prstGeom>
          <a:noFill/>
        </p:spPr>
        <p:txBody>
          <a:bodyPr wrap="square" rtlCol="0">
            <a:spAutoFit/>
          </a:bodyPr>
          <a:lstStyle/>
          <a:p>
            <a:pPr marL="263525" indent="-263525" algn="just"/>
            <a:r>
              <a:rPr lang="en-US" sz="2400" dirty="0">
                <a:solidFill>
                  <a:schemeClr val="bg1"/>
                </a:solidFill>
                <a:latin typeface="Times New Roman" panose="02020603050405020304" pitchFamily="18" charset="0"/>
                <a:ea typeface="Yu Gothic Light" panose="020B0300000000000000" pitchFamily="34" charset="-128"/>
                <a:cs typeface="Times New Roman" panose="02020603050405020304" pitchFamily="18" charset="0"/>
              </a:rPr>
              <a:t>CNNs are the most researched machine learning algorithms in medical image analysis. The reason for this is that CNNs preserve spatial relationships when filtering input images. As mentioned, spatial relationships are of crucial importance in radiology, for example, in how the edge of a bone joins with muscle, or where normal lung tissue interfaces with cancerous tissue.., a CNN takes an input image of raw pixels, and transforms it via Convolutional Layers, Rectified Linear Unit (RELU) Layers and Pooling Layers. This feeds into a final Fully Connected Layer which assigns class scores or probabilities, thus classifying the input into the class with the highest probability.</a:t>
            </a:r>
          </a:p>
          <a:p>
            <a:pPr marL="263525" indent="-263525" algn="just">
              <a:lnSpc>
                <a:spcPct val="100000"/>
              </a:lnSpc>
            </a:pP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12" name="Graphic 11" descr="Person with idea with solid fill">
            <a:extLst>
              <a:ext uri="{FF2B5EF4-FFF2-40B4-BE49-F238E27FC236}">
                <a16:creationId xmlns:a16="http://schemas.microsoft.com/office/drawing/2014/main" id="{7929D8A9-6FD4-0742-5A92-633A717F9D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67545" y="-41910"/>
            <a:ext cx="2423160" cy="2423160"/>
          </a:xfrm>
          <a:prstGeom prst="rect">
            <a:avLst/>
          </a:prstGeom>
        </p:spPr>
      </p:pic>
    </p:spTree>
    <p:extLst>
      <p:ext uri="{BB962C8B-B14F-4D97-AF65-F5344CB8AC3E}">
        <p14:creationId xmlns:p14="http://schemas.microsoft.com/office/powerpoint/2010/main" val="2887479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2446375-79D1-2DB0-2F84-0AEF5EBEA99B}"/>
              </a:ext>
            </a:extLst>
          </p:cNvPr>
          <p:cNvSpPr/>
          <p:nvPr/>
        </p:nvSpPr>
        <p:spPr>
          <a:xfrm>
            <a:off x="2618146" y="214312"/>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3C246AF-DD4E-58F9-67EF-98481772A82A}"/>
              </a:ext>
            </a:extLst>
          </p:cNvPr>
          <p:cNvSpPr txBox="1"/>
          <p:nvPr/>
        </p:nvSpPr>
        <p:spPr>
          <a:xfrm flipH="1">
            <a:off x="3112094" y="4027184"/>
            <a:ext cx="6461760" cy="923330"/>
          </a:xfrm>
          <a:prstGeom prst="rect">
            <a:avLst/>
          </a:prstGeom>
          <a:noFill/>
        </p:spPr>
        <p:txBody>
          <a:bodyPr wrap="square" rtlCol="0">
            <a:spAutoFit/>
          </a:bodyPr>
          <a:lstStyle/>
          <a:p>
            <a:r>
              <a:rPr lang="en-IN" sz="5400" dirty="0">
                <a:solidFill>
                  <a:schemeClr val="bg1"/>
                </a:solidFill>
                <a:latin typeface="Arial Black" panose="020B0A04020102020204" pitchFamily="34" charset="0"/>
              </a:rPr>
              <a:t>ARCHITECTURE</a:t>
            </a:r>
            <a:endParaRPr lang="en-IN" sz="4800" dirty="0">
              <a:solidFill>
                <a:schemeClr val="bg1"/>
              </a:solidFill>
              <a:latin typeface="Arial Black" panose="020B0A04020102020204" pitchFamily="34" charset="0"/>
            </a:endParaRPr>
          </a:p>
        </p:txBody>
      </p:sp>
      <p:pic>
        <p:nvPicPr>
          <p:cNvPr id="8" name="Graphic 7" descr="Gears with solid fill">
            <a:extLst>
              <a:ext uri="{FF2B5EF4-FFF2-40B4-BE49-F238E27FC236}">
                <a16:creationId xmlns:a16="http://schemas.microsoft.com/office/drawing/2014/main" id="{E909BA60-61A0-BDE9-2E71-D11D51B7AF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48200" y="1015751"/>
            <a:ext cx="2636520" cy="2636520"/>
          </a:xfrm>
          <a:prstGeom prst="rect">
            <a:avLst/>
          </a:prstGeom>
        </p:spPr>
      </p:pic>
    </p:spTree>
    <p:extLst>
      <p:ext uri="{BB962C8B-B14F-4D97-AF65-F5344CB8AC3E}">
        <p14:creationId xmlns:p14="http://schemas.microsoft.com/office/powerpoint/2010/main" val="73548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05D6C9-7573-E104-5D0D-BF8A55677FAB}"/>
              </a:ext>
            </a:extLst>
          </p:cNvPr>
          <p:cNvSpPr>
            <a:spLocks noGrp="1"/>
          </p:cNvSpPr>
          <p:nvPr>
            <p:ph type="title"/>
          </p:nvPr>
        </p:nvSpPr>
        <p:spPr>
          <a:xfrm>
            <a:off x="838200" y="365125"/>
            <a:ext cx="10515600" cy="1325563"/>
          </a:xfrm>
        </p:spPr>
        <p:txBody>
          <a:bodyPr/>
          <a:lstStyle/>
          <a:p>
            <a:endParaRPr lang="en-IN"/>
          </a:p>
        </p:txBody>
      </p:sp>
      <p:sp>
        <p:nvSpPr>
          <p:cNvPr id="5" name="Content Placeholder 2">
            <a:extLst>
              <a:ext uri="{FF2B5EF4-FFF2-40B4-BE49-F238E27FC236}">
                <a16:creationId xmlns:a16="http://schemas.microsoft.com/office/drawing/2014/main" id="{DBAC62FD-BE05-19FD-1AD0-342BE0E74EA1}"/>
              </a:ext>
            </a:extLst>
          </p:cNvPr>
          <p:cNvSpPr>
            <a:spLocks noGrp="1"/>
          </p:cNvSpPr>
          <p:nvPr>
            <p:ph idx="1"/>
          </p:nvPr>
        </p:nvSpPr>
        <p:spPr>
          <a:xfrm>
            <a:off x="838200" y="1825625"/>
            <a:ext cx="10515600" cy="4351338"/>
          </a:xfrm>
        </p:spPr>
        <p:txBody>
          <a:bodyPr/>
          <a:lstStyle/>
          <a:p>
            <a:endParaRPr lang="en-IN"/>
          </a:p>
        </p:txBody>
      </p:sp>
      <p:sp>
        <p:nvSpPr>
          <p:cNvPr id="6" name="Oval 5">
            <a:extLst>
              <a:ext uri="{FF2B5EF4-FFF2-40B4-BE49-F238E27FC236}">
                <a16:creationId xmlns:a16="http://schemas.microsoft.com/office/drawing/2014/main" id="{E957EC40-0C80-A065-760B-15A5B65DFDBA}"/>
              </a:ext>
            </a:extLst>
          </p:cNvPr>
          <p:cNvSpPr/>
          <p:nvPr/>
        </p:nvSpPr>
        <p:spPr>
          <a:xfrm>
            <a:off x="-1272542" y="-3604261"/>
            <a:ext cx="14892614" cy="14066521"/>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5ED9712-B0EA-8453-B431-F76B327259D1}"/>
              </a:ext>
            </a:extLst>
          </p:cNvPr>
          <p:cNvSpPr txBox="1"/>
          <p:nvPr/>
        </p:nvSpPr>
        <p:spPr>
          <a:xfrm flipH="1">
            <a:off x="3337560" y="4347031"/>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8" name="Graphic 7" descr="Lightbulb and gear with solid fill">
            <a:extLst>
              <a:ext uri="{FF2B5EF4-FFF2-40B4-BE49-F238E27FC236}">
                <a16:creationId xmlns:a16="http://schemas.microsoft.com/office/drawing/2014/main" id="{8CC16760-F01C-6F8B-D3A0-BEDAED1B44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505DF052-E090-30B9-10E2-00A4E308CF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7545" y="1004748"/>
            <a:ext cx="3012441" cy="3012441"/>
          </a:xfrm>
          <a:prstGeom prst="rect">
            <a:avLst/>
          </a:prstGeom>
        </p:spPr>
      </p:pic>
      <p:pic>
        <p:nvPicPr>
          <p:cNvPr id="10" name="Picture 9">
            <a:extLst>
              <a:ext uri="{FF2B5EF4-FFF2-40B4-BE49-F238E27FC236}">
                <a16:creationId xmlns:a16="http://schemas.microsoft.com/office/drawing/2014/main" id="{37EF878C-B967-6C87-384E-2CD40B07E9C2}"/>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0"/>
            <a:ext cx="12192000" cy="6858000"/>
          </a:xfrm>
          <a:prstGeom prst="rect">
            <a:avLst/>
          </a:prstGeom>
        </p:spPr>
      </p:pic>
      <p:sp>
        <p:nvSpPr>
          <p:cNvPr id="11" name="TextBox 10">
            <a:extLst>
              <a:ext uri="{FF2B5EF4-FFF2-40B4-BE49-F238E27FC236}">
                <a16:creationId xmlns:a16="http://schemas.microsoft.com/office/drawing/2014/main" id="{C70A1C05-FCB0-C67C-E4EF-8708073E8B5E}"/>
              </a:ext>
            </a:extLst>
          </p:cNvPr>
          <p:cNvSpPr txBox="1"/>
          <p:nvPr/>
        </p:nvSpPr>
        <p:spPr>
          <a:xfrm flipH="1">
            <a:off x="1981200" y="2303319"/>
            <a:ext cx="8882382"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ARCHITECTURE</a:t>
            </a:r>
          </a:p>
        </p:txBody>
      </p:sp>
      <p:pic>
        <p:nvPicPr>
          <p:cNvPr id="14" name="Graphic 13" descr="Gears with solid fill">
            <a:extLst>
              <a:ext uri="{FF2B5EF4-FFF2-40B4-BE49-F238E27FC236}">
                <a16:creationId xmlns:a16="http://schemas.microsoft.com/office/drawing/2014/main" id="{3F5448E1-D11A-E7B8-5E61-A044854646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67545" y="-83209"/>
            <a:ext cx="2636520" cy="2636520"/>
          </a:xfrm>
          <a:prstGeom prst="rect">
            <a:avLst/>
          </a:prstGeom>
        </p:spPr>
      </p:pic>
      <p:pic>
        <p:nvPicPr>
          <p:cNvPr id="15" name="Content Placeholder 3">
            <a:extLst>
              <a:ext uri="{FF2B5EF4-FFF2-40B4-BE49-F238E27FC236}">
                <a16:creationId xmlns:a16="http://schemas.microsoft.com/office/drawing/2014/main" id="{883F7614-A161-2852-40C3-37FB841142A4}"/>
              </a:ext>
            </a:extLst>
          </p:cNvPr>
          <p:cNvPicPr>
            <a:picLocks/>
          </p:cNvPicPr>
          <p:nvPr/>
        </p:nvPicPr>
        <p:blipFill>
          <a:blip r:embed="rId10"/>
          <a:srcRect/>
          <a:stretch>
            <a:fillRect/>
          </a:stretch>
        </p:blipFill>
        <p:spPr bwMode="auto">
          <a:xfrm>
            <a:off x="2556805" y="3503648"/>
            <a:ext cx="6858000" cy="3354352"/>
          </a:xfrm>
          <a:prstGeom prst="rect">
            <a:avLst/>
          </a:prstGeom>
          <a:solidFill>
            <a:schemeClr val="tx1">
              <a:alpha val="40000"/>
            </a:schemeClr>
          </a:solidFill>
          <a:ln w="9525">
            <a:noFill/>
            <a:miter lim="800000"/>
            <a:headEnd/>
            <a:tailEnd/>
          </a:ln>
        </p:spPr>
      </p:pic>
    </p:spTree>
    <p:extLst>
      <p:ext uri="{BB962C8B-B14F-4D97-AF65-F5344CB8AC3E}">
        <p14:creationId xmlns:p14="http://schemas.microsoft.com/office/powerpoint/2010/main" val="34265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63AAF89-B173-0425-6D7B-A22D42BD1D29}"/>
              </a:ext>
            </a:extLst>
          </p:cNvPr>
          <p:cNvSpPr/>
          <p:nvPr/>
        </p:nvSpPr>
        <p:spPr>
          <a:xfrm>
            <a:off x="2618146" y="428625"/>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7637A0C-D896-D7D8-6CDB-BB310C35E514}"/>
              </a:ext>
            </a:extLst>
          </p:cNvPr>
          <p:cNvSpPr txBox="1"/>
          <p:nvPr/>
        </p:nvSpPr>
        <p:spPr>
          <a:xfrm flipH="1">
            <a:off x="3337560" y="4347031"/>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MODULES</a:t>
            </a:r>
          </a:p>
        </p:txBody>
      </p:sp>
      <p:pic>
        <p:nvPicPr>
          <p:cNvPr id="8" name="Graphic 7" descr="Pie chart with solid fill">
            <a:extLst>
              <a:ext uri="{FF2B5EF4-FFF2-40B4-BE49-F238E27FC236}">
                <a16:creationId xmlns:a16="http://schemas.microsoft.com/office/drawing/2014/main" id="{A880BB95-D5F4-98C9-6DBC-F5484DDB4E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8299" y="1187142"/>
            <a:ext cx="3159889" cy="3159889"/>
          </a:xfrm>
          <a:prstGeom prst="rect">
            <a:avLst/>
          </a:prstGeom>
        </p:spPr>
      </p:pic>
    </p:spTree>
    <p:extLst>
      <p:ext uri="{BB962C8B-B14F-4D97-AF65-F5344CB8AC3E}">
        <p14:creationId xmlns:p14="http://schemas.microsoft.com/office/powerpoint/2010/main" val="2110598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9000" b="-69000"/>
          </a:stretch>
        </a:blipFill>
        <a:effectLst/>
      </p:bgPr>
    </p:bg>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8199F504-FBCB-8372-A851-7734CBD4D77F}"/>
                  </a:ext>
                </a:extLst>
              </p:cNvPr>
              <p:cNvGraphicFramePr>
                <a:graphicFrameLocks noChangeAspect="1"/>
              </p:cNvGraphicFramePr>
              <p:nvPr>
                <p:extLst>
                  <p:ext uri="{D42A27DB-BD31-4B8C-83A1-F6EECF244321}">
                    <p14:modId xmlns:p14="http://schemas.microsoft.com/office/powerpoint/2010/main" val="1170259576"/>
                  </p:ext>
                </p:extLst>
              </p:nvPr>
            </p:nvGraphicFramePr>
            <p:xfrm>
              <a:off x="0" y="387391"/>
              <a:ext cx="4687746" cy="2636857"/>
            </p:xfrm>
            <a:graphic>
              <a:graphicData uri="http://schemas.microsoft.com/office/powerpoint/2016/sectionzoom">
                <psez:sectionZm>
                  <psez:sectionZmObj sectionId="{D88B89E5-D56B-4D2A-9DA3-44B56CC57969}">
                    <psez:zmPr id="{149B4735-0BCC-46C4-914F-8CABE400BC9A}" transitionDur="1000" showBg="0">
                      <p166:blipFill xmlns:p166="http://schemas.microsoft.com/office/powerpoint/2016/6/main">
                        <a:blip r:embed="rId3"/>
                        <a:stretch>
                          <a:fillRect/>
                        </a:stretch>
                      </p166:blipFill>
                      <p166:spPr xmlns:p166="http://schemas.microsoft.com/office/powerpoint/2016/6/main">
                        <a:xfrm>
                          <a:off x="0" y="0"/>
                          <a:ext cx="4687746" cy="2636857"/>
                        </a:xfrm>
                        <a:prstGeom prst="rect">
                          <a:avLst/>
                        </a:prstGeom>
                      </p166:spPr>
                    </psez:zmPr>
                  </psez:sectionZmObj>
                </psez:sectionZm>
              </a:graphicData>
            </a:graphic>
          </p:graphicFrame>
        </mc:Choice>
        <mc:Fallback xmlns="">
          <p:pic>
            <p:nvPicPr>
              <p:cNvPr id="15" name="Section Zoom 14">
                <a:hlinkClick r:id="rId4" action="ppaction://hlinksldjump"/>
                <a:extLst>
                  <a:ext uri="{FF2B5EF4-FFF2-40B4-BE49-F238E27FC236}">
                    <a16:creationId xmlns:a16="http://schemas.microsoft.com/office/drawing/2014/main" id="{8199F504-FBCB-8372-A851-7734CBD4D77F}"/>
                  </a:ext>
                </a:extLst>
              </p:cNvPr>
              <p:cNvPicPr>
                <a:picLocks noGrp="1" noRot="1" noChangeAspect="1" noMove="1" noResize="1" noEditPoints="1" noAdjustHandles="1" noChangeArrowheads="1" noChangeShapeType="1"/>
              </p:cNvPicPr>
              <p:nvPr/>
            </p:nvPicPr>
            <p:blipFill>
              <a:blip r:embed="rId5"/>
              <a:stretch>
                <a:fillRect/>
              </a:stretch>
            </p:blipFill>
            <p:spPr>
              <a:xfrm>
                <a:off x="0" y="387391"/>
                <a:ext cx="4687746" cy="2636857"/>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E65D4534-043C-8A8F-8CF3-2EC4B2854DA5}"/>
                  </a:ext>
                </a:extLst>
              </p:cNvPr>
              <p:cNvGraphicFramePr>
                <a:graphicFrameLocks noChangeAspect="1"/>
              </p:cNvGraphicFramePr>
              <p:nvPr>
                <p:extLst>
                  <p:ext uri="{D42A27DB-BD31-4B8C-83A1-F6EECF244321}">
                    <p14:modId xmlns:p14="http://schemas.microsoft.com/office/powerpoint/2010/main" val="2972315191"/>
                  </p:ext>
                </p:extLst>
              </p:nvPr>
            </p:nvGraphicFramePr>
            <p:xfrm>
              <a:off x="5036920" y="387391"/>
              <a:ext cx="4934672" cy="2775753"/>
            </p:xfrm>
            <a:graphic>
              <a:graphicData uri="http://schemas.microsoft.com/office/powerpoint/2016/sectionzoom">
                <psez:sectionZm>
                  <psez:sectionZmObj sectionId="{56E460B3-FF58-4D0C-AFF9-384DC6AFD588}">
                    <psez:zmPr id="{2003A731-A08B-44E7-9D59-AE1574B3BA22}" transitionDur="1000" showBg="0">
                      <p166:blipFill xmlns:p166="http://schemas.microsoft.com/office/powerpoint/2016/6/main">
                        <a:blip r:embed="rId6"/>
                        <a:stretch>
                          <a:fillRect/>
                        </a:stretch>
                      </p166:blipFill>
                      <p166:spPr xmlns:p166="http://schemas.microsoft.com/office/powerpoint/2016/6/main">
                        <a:xfrm>
                          <a:off x="0" y="0"/>
                          <a:ext cx="4934672" cy="2775753"/>
                        </a:xfrm>
                        <a:prstGeom prst="rect">
                          <a:avLst/>
                        </a:prstGeom>
                      </p166:spPr>
                    </psez:zmPr>
                  </psez:sectionZmObj>
                </psez:sectionZm>
              </a:graphicData>
            </a:graphic>
          </p:graphicFrame>
        </mc:Choice>
        <mc:Fallback xmlns="">
          <p:pic>
            <p:nvPicPr>
              <p:cNvPr id="17" name="Section Zoom 16">
                <a:hlinkClick r:id="rId7" action="ppaction://hlinksldjump"/>
                <a:extLst>
                  <a:ext uri="{FF2B5EF4-FFF2-40B4-BE49-F238E27FC236}">
                    <a16:creationId xmlns:a16="http://schemas.microsoft.com/office/drawing/2014/main" id="{E65D4534-043C-8A8F-8CF3-2EC4B2854DA5}"/>
                  </a:ext>
                </a:extLst>
              </p:cNvPr>
              <p:cNvPicPr>
                <a:picLocks noGrp="1" noRot="1" noChangeAspect="1" noMove="1" noResize="1" noEditPoints="1" noAdjustHandles="1" noChangeArrowheads="1" noChangeShapeType="1"/>
              </p:cNvPicPr>
              <p:nvPr/>
            </p:nvPicPr>
            <p:blipFill>
              <a:blip r:embed="rId8"/>
              <a:stretch>
                <a:fillRect/>
              </a:stretch>
            </p:blipFill>
            <p:spPr>
              <a:xfrm>
                <a:off x="5036920" y="387391"/>
                <a:ext cx="4934672" cy="2775753"/>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6DA2F771-A3BA-8B0B-3659-323122955AA8}"/>
                  </a:ext>
                </a:extLst>
              </p:cNvPr>
              <p:cNvGraphicFramePr>
                <a:graphicFrameLocks noChangeAspect="1"/>
              </p:cNvGraphicFramePr>
              <p:nvPr>
                <p:extLst>
                  <p:ext uri="{D42A27DB-BD31-4B8C-83A1-F6EECF244321}">
                    <p14:modId xmlns:p14="http://schemas.microsoft.com/office/powerpoint/2010/main" val="4121353517"/>
                  </p:ext>
                </p:extLst>
              </p:nvPr>
            </p:nvGraphicFramePr>
            <p:xfrm>
              <a:off x="-122817" y="3302401"/>
              <a:ext cx="5159737" cy="2902352"/>
            </p:xfrm>
            <a:graphic>
              <a:graphicData uri="http://schemas.microsoft.com/office/powerpoint/2016/sectionzoom">
                <psez:sectionZm>
                  <psez:sectionZmObj sectionId="{14F9BED5-4A8D-4E3F-979C-89472DACFBA6}">
                    <psez:zmPr id="{9CE6DA01-D9A0-4EB7-8069-76C2952CCFEA}" transitionDur="1000" showBg="0">
                      <p166:blipFill xmlns:p166="http://schemas.microsoft.com/office/powerpoint/2016/6/main">
                        <a:blip r:embed="rId9"/>
                        <a:stretch>
                          <a:fillRect/>
                        </a:stretch>
                      </p166:blipFill>
                      <p166:spPr xmlns:p166="http://schemas.microsoft.com/office/powerpoint/2016/6/main">
                        <a:xfrm>
                          <a:off x="0" y="0"/>
                          <a:ext cx="5159737" cy="2902352"/>
                        </a:xfrm>
                        <a:prstGeom prst="rect">
                          <a:avLst/>
                        </a:prstGeom>
                      </p166:spPr>
                    </psez:zmPr>
                  </psez:sectionZmObj>
                </psez:sectionZm>
              </a:graphicData>
            </a:graphic>
          </p:graphicFrame>
        </mc:Choice>
        <mc:Fallback xmlns="">
          <p:pic>
            <p:nvPicPr>
              <p:cNvPr id="19" name="Section Zoom 18">
                <a:hlinkClick r:id="rId10" action="ppaction://hlinksldjump"/>
                <a:extLst>
                  <a:ext uri="{FF2B5EF4-FFF2-40B4-BE49-F238E27FC236}">
                    <a16:creationId xmlns:a16="http://schemas.microsoft.com/office/drawing/2014/main" id="{6DA2F771-A3BA-8B0B-3659-323122955AA8}"/>
                  </a:ext>
                </a:extLst>
              </p:cNvPr>
              <p:cNvPicPr>
                <a:picLocks noGrp="1" noRot="1" noChangeAspect="1" noMove="1" noResize="1" noEditPoints="1" noAdjustHandles="1" noChangeArrowheads="1" noChangeShapeType="1"/>
              </p:cNvPicPr>
              <p:nvPr/>
            </p:nvPicPr>
            <p:blipFill>
              <a:blip r:embed="rId11"/>
              <a:stretch>
                <a:fillRect/>
              </a:stretch>
            </p:blipFill>
            <p:spPr>
              <a:xfrm>
                <a:off x="-122817" y="3302401"/>
                <a:ext cx="5159737" cy="2902352"/>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48F280B9-8DFE-5D2A-F7A2-B60AB4E9D523}"/>
                  </a:ext>
                </a:extLst>
              </p:cNvPr>
              <p:cNvGraphicFramePr>
                <a:graphicFrameLocks noChangeAspect="1"/>
              </p:cNvGraphicFramePr>
              <p:nvPr>
                <p:extLst>
                  <p:ext uri="{D42A27DB-BD31-4B8C-83A1-F6EECF244321}">
                    <p14:modId xmlns:p14="http://schemas.microsoft.com/office/powerpoint/2010/main" val="3123396522"/>
                  </p:ext>
                </p:extLst>
              </p:nvPr>
            </p:nvGraphicFramePr>
            <p:xfrm>
              <a:off x="5258764" y="3694857"/>
              <a:ext cx="4934670" cy="2775752"/>
            </p:xfrm>
            <a:graphic>
              <a:graphicData uri="http://schemas.microsoft.com/office/powerpoint/2016/sectionzoom">
                <psez:sectionZm>
                  <psez:sectionZmObj sectionId="{119A6B37-DB74-4956-82EB-D06C915116A6}">
                    <psez:zmPr id="{91C22E36-5F6D-4B27-846A-41A63C3882C4}" transitionDur="1000" showBg="0">
                      <p166:blipFill xmlns:p166="http://schemas.microsoft.com/office/powerpoint/2016/6/main">
                        <a:blip r:embed="rId12"/>
                        <a:stretch>
                          <a:fillRect/>
                        </a:stretch>
                      </p166:blipFill>
                      <p166:spPr xmlns:p166="http://schemas.microsoft.com/office/powerpoint/2016/6/main">
                        <a:xfrm>
                          <a:off x="0" y="0"/>
                          <a:ext cx="4934670" cy="2775752"/>
                        </a:xfrm>
                        <a:prstGeom prst="rect">
                          <a:avLst/>
                        </a:prstGeom>
                      </p166:spPr>
                    </psez:zmPr>
                  </psez:sectionZmObj>
                </psez:sectionZm>
              </a:graphicData>
            </a:graphic>
          </p:graphicFrame>
        </mc:Choice>
        <mc:Fallback xmlns="">
          <p:pic>
            <p:nvPicPr>
              <p:cNvPr id="21" name="Section Zoom 20">
                <a:hlinkClick r:id="rId13" action="ppaction://hlinksldjump"/>
                <a:extLst>
                  <a:ext uri="{FF2B5EF4-FFF2-40B4-BE49-F238E27FC236}">
                    <a16:creationId xmlns:a16="http://schemas.microsoft.com/office/drawing/2014/main" id="{48F280B9-8DFE-5D2A-F7A2-B60AB4E9D523}"/>
                  </a:ext>
                </a:extLst>
              </p:cNvPr>
              <p:cNvPicPr>
                <a:picLocks noGrp="1" noRot="1" noChangeAspect="1" noMove="1" noResize="1" noEditPoints="1" noAdjustHandles="1" noChangeArrowheads="1" noChangeShapeType="1"/>
              </p:cNvPicPr>
              <p:nvPr/>
            </p:nvPicPr>
            <p:blipFill>
              <a:blip r:embed="rId14"/>
              <a:stretch>
                <a:fillRect/>
              </a:stretch>
            </p:blipFill>
            <p:spPr>
              <a:xfrm>
                <a:off x="5258764" y="3694857"/>
                <a:ext cx="4934670" cy="2775752"/>
              </a:xfrm>
              <a:prstGeom prst="rect">
                <a:avLst/>
              </a:prstGeom>
            </p:spPr>
          </p:pic>
        </mc:Fallback>
      </mc:AlternateContent>
    </p:spTree>
    <p:extLst>
      <p:ext uri="{BB962C8B-B14F-4D97-AF65-F5344CB8AC3E}">
        <p14:creationId xmlns:p14="http://schemas.microsoft.com/office/powerpoint/2010/main" val="2669760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88A20F1-5B5F-72EA-F8BD-9091FB836E6C}"/>
              </a:ext>
            </a:extLst>
          </p:cNvPr>
          <p:cNvSpPr/>
          <p:nvPr/>
        </p:nvSpPr>
        <p:spPr>
          <a:xfrm>
            <a:off x="2618146" y="214312"/>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3F21153-641B-7F65-4DF1-0B19F366104A}"/>
              </a:ext>
            </a:extLst>
          </p:cNvPr>
          <p:cNvSpPr txBox="1"/>
          <p:nvPr/>
        </p:nvSpPr>
        <p:spPr>
          <a:xfrm flipH="1">
            <a:off x="3427646" y="3776858"/>
            <a:ext cx="6146208" cy="707886"/>
          </a:xfrm>
          <a:prstGeom prst="rect">
            <a:avLst/>
          </a:prstGeom>
          <a:noFill/>
        </p:spPr>
        <p:txBody>
          <a:bodyPr wrap="square" rtlCol="0">
            <a:spAutoFit/>
          </a:bodyPr>
          <a:lstStyle/>
          <a:p>
            <a:r>
              <a:rPr lang="en-IN" sz="4000" dirty="0">
                <a:solidFill>
                  <a:schemeClr val="bg1"/>
                </a:solidFill>
                <a:latin typeface="Arial Black" panose="020B0A04020102020204" pitchFamily="34" charset="0"/>
              </a:rPr>
              <a:t>UPLOAD MRI IMAGE</a:t>
            </a:r>
            <a:endParaRPr lang="en-IN" sz="3600" dirty="0">
              <a:solidFill>
                <a:schemeClr val="bg1"/>
              </a:solidFill>
              <a:latin typeface="Arial Black" panose="020B0A04020102020204" pitchFamily="34" charset="0"/>
            </a:endParaRPr>
          </a:p>
        </p:txBody>
      </p:sp>
      <p:pic>
        <p:nvPicPr>
          <p:cNvPr id="8" name="Graphic 7" descr="Camera with solid fill">
            <a:extLst>
              <a:ext uri="{FF2B5EF4-FFF2-40B4-BE49-F238E27FC236}">
                <a16:creationId xmlns:a16="http://schemas.microsoft.com/office/drawing/2014/main" id="{94873264-986E-6FC6-4D72-7942520568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48695" y="1534391"/>
            <a:ext cx="1894609" cy="1894609"/>
          </a:xfrm>
          <a:prstGeom prst="rect">
            <a:avLst/>
          </a:prstGeom>
        </p:spPr>
      </p:pic>
    </p:spTree>
    <p:extLst>
      <p:ext uri="{BB962C8B-B14F-4D97-AF65-F5344CB8AC3E}">
        <p14:creationId xmlns:p14="http://schemas.microsoft.com/office/powerpoint/2010/main" val="2864800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F2861F-6539-4EB7-F9A8-0C25156CDED2}"/>
              </a:ext>
            </a:extLst>
          </p:cNvPr>
          <p:cNvSpPr>
            <a:spLocks noGrp="1"/>
          </p:cNvSpPr>
          <p:nvPr>
            <p:ph type="title"/>
          </p:nvPr>
        </p:nvSpPr>
        <p:spPr>
          <a:xfrm>
            <a:off x="838200" y="365125"/>
            <a:ext cx="10515600" cy="1325563"/>
          </a:xfrm>
        </p:spPr>
        <p:txBody>
          <a:bodyPr/>
          <a:lstStyle/>
          <a:p>
            <a:endParaRPr lang="en-IN"/>
          </a:p>
        </p:txBody>
      </p:sp>
      <p:sp>
        <p:nvSpPr>
          <p:cNvPr id="5" name="Content Placeholder 2">
            <a:extLst>
              <a:ext uri="{FF2B5EF4-FFF2-40B4-BE49-F238E27FC236}">
                <a16:creationId xmlns:a16="http://schemas.microsoft.com/office/drawing/2014/main" id="{381A32B4-3816-BAC6-9546-7B1227252B99}"/>
              </a:ext>
            </a:extLst>
          </p:cNvPr>
          <p:cNvSpPr>
            <a:spLocks noGrp="1"/>
          </p:cNvSpPr>
          <p:nvPr>
            <p:ph idx="1"/>
          </p:nvPr>
        </p:nvSpPr>
        <p:spPr>
          <a:xfrm>
            <a:off x="838200" y="1825625"/>
            <a:ext cx="10515600" cy="4351338"/>
          </a:xfrm>
        </p:spPr>
        <p:txBody>
          <a:bodyPr/>
          <a:lstStyle/>
          <a:p>
            <a:endParaRPr lang="en-IN"/>
          </a:p>
        </p:txBody>
      </p:sp>
      <p:sp>
        <p:nvSpPr>
          <p:cNvPr id="6" name="Oval 5">
            <a:extLst>
              <a:ext uri="{FF2B5EF4-FFF2-40B4-BE49-F238E27FC236}">
                <a16:creationId xmlns:a16="http://schemas.microsoft.com/office/drawing/2014/main" id="{327C12E7-69BE-4301-3E90-DCC17E68C9E2}"/>
              </a:ext>
            </a:extLst>
          </p:cNvPr>
          <p:cNvSpPr/>
          <p:nvPr/>
        </p:nvSpPr>
        <p:spPr>
          <a:xfrm>
            <a:off x="-1272542" y="-3604261"/>
            <a:ext cx="14892614" cy="14066521"/>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E7DDE050-1240-3302-FDEC-D0FBC92A48D6}"/>
              </a:ext>
            </a:extLst>
          </p:cNvPr>
          <p:cNvSpPr txBox="1"/>
          <p:nvPr/>
        </p:nvSpPr>
        <p:spPr>
          <a:xfrm flipH="1">
            <a:off x="3337560" y="4347031"/>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8" name="Graphic 7" descr="Lightbulb and gear with solid fill">
            <a:extLst>
              <a:ext uri="{FF2B5EF4-FFF2-40B4-BE49-F238E27FC236}">
                <a16:creationId xmlns:a16="http://schemas.microsoft.com/office/drawing/2014/main" id="{1DECEE4E-07D2-3CB8-EEA5-C5C1EDD643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0F491145-79B1-636C-A1DF-0ECC65EC59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7545" y="1004748"/>
            <a:ext cx="3012441" cy="3012441"/>
          </a:xfrm>
          <a:prstGeom prst="rect">
            <a:avLst/>
          </a:prstGeom>
        </p:spPr>
      </p:pic>
      <p:pic>
        <p:nvPicPr>
          <p:cNvPr id="10" name="Picture 9">
            <a:extLst>
              <a:ext uri="{FF2B5EF4-FFF2-40B4-BE49-F238E27FC236}">
                <a16:creationId xmlns:a16="http://schemas.microsoft.com/office/drawing/2014/main" id="{1B7111A2-5AFF-9BB3-A635-37E9F97F161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1"/>
            <a:ext cx="12192000" cy="6858000"/>
          </a:xfrm>
          <a:prstGeom prst="rect">
            <a:avLst/>
          </a:prstGeom>
        </p:spPr>
      </p:pic>
      <p:sp>
        <p:nvSpPr>
          <p:cNvPr id="14" name="TextBox 13">
            <a:extLst>
              <a:ext uri="{FF2B5EF4-FFF2-40B4-BE49-F238E27FC236}">
                <a16:creationId xmlns:a16="http://schemas.microsoft.com/office/drawing/2014/main" id="{F4465843-A322-A10F-EDC4-8D4DBB3595D3}"/>
              </a:ext>
            </a:extLst>
          </p:cNvPr>
          <p:cNvSpPr txBox="1"/>
          <p:nvPr/>
        </p:nvSpPr>
        <p:spPr>
          <a:xfrm>
            <a:off x="446225" y="74378"/>
            <a:ext cx="11455079" cy="6851106"/>
          </a:xfrm>
          <a:prstGeom prst="rect">
            <a:avLst/>
          </a:prstGeom>
          <a:noFill/>
        </p:spPr>
        <p:txBody>
          <a:bodyPr wrap="square" rtlCol="0">
            <a:spAutoFit/>
          </a:bodyPr>
          <a:lstStyle/>
          <a:p>
            <a:pPr marL="285750" indent="-285750" algn="just">
              <a:lnSpc>
                <a:spcPct val="120000"/>
              </a:lnSpc>
              <a:buFont typeface="Wingdings" panose="05000000000000000000" pitchFamily="2" charset="2"/>
              <a:buChar char="Ø"/>
            </a:pPr>
            <a:r>
              <a:rPr lang="en-US" sz="2700" b="1" i="0" dirty="0">
                <a:solidFill>
                  <a:schemeClr val="accent4"/>
                </a:solidFill>
                <a:effectLst/>
                <a:latin typeface="Söhne"/>
              </a:rPr>
              <a:t>Save the MRI image on your computer: </a:t>
            </a:r>
            <a:r>
              <a:rPr lang="en-US" sz="2700" b="0" i="0" dirty="0">
                <a:solidFill>
                  <a:schemeClr val="bg1"/>
                </a:solidFill>
                <a:effectLst/>
                <a:latin typeface="Söhne"/>
              </a:rPr>
              <a:t>If you have an MRI image file, save it to your computer so that you can upload it later. Make sure you know where the file is saved on your computer.</a:t>
            </a:r>
          </a:p>
          <a:p>
            <a:pPr marL="285750" indent="-285750" algn="just">
              <a:lnSpc>
                <a:spcPct val="120000"/>
              </a:lnSpc>
              <a:buFont typeface="Wingdings" panose="05000000000000000000" pitchFamily="2" charset="2"/>
              <a:buChar char="Ø"/>
            </a:pPr>
            <a:r>
              <a:rPr lang="en-US" sz="2700" b="1" i="0" dirty="0">
                <a:solidFill>
                  <a:schemeClr val="accent4"/>
                </a:solidFill>
                <a:effectLst/>
                <a:latin typeface="Söhne"/>
              </a:rPr>
              <a:t>Choose an online platform to upload the MRI image: </a:t>
            </a:r>
            <a:r>
              <a:rPr lang="en-US" sz="2700" b="0" i="0" dirty="0">
                <a:solidFill>
                  <a:schemeClr val="bg1"/>
                </a:solidFill>
                <a:effectLst/>
                <a:latin typeface="Söhne"/>
              </a:rPr>
              <a:t>There are several online platforms available where you can upload and share your MRI images, such as Google Drive, Dropbox, or Microsoft OneDrive. Choose the platform that you are most comfortable using.</a:t>
            </a:r>
          </a:p>
          <a:p>
            <a:pPr marL="285750" indent="-285750" algn="just">
              <a:lnSpc>
                <a:spcPct val="120000"/>
              </a:lnSpc>
              <a:buFont typeface="Wingdings" panose="05000000000000000000" pitchFamily="2" charset="2"/>
              <a:buChar char="Ø"/>
            </a:pPr>
            <a:r>
              <a:rPr lang="en-US" sz="2700" b="1" i="0" dirty="0">
                <a:solidFill>
                  <a:schemeClr val="accent4"/>
                </a:solidFill>
                <a:effectLst/>
                <a:latin typeface="Söhne"/>
              </a:rPr>
              <a:t>Sign up and log in: </a:t>
            </a:r>
            <a:r>
              <a:rPr lang="en-US" sz="2700" b="0" i="0" dirty="0">
                <a:solidFill>
                  <a:schemeClr val="bg1"/>
                </a:solidFill>
                <a:effectLst/>
                <a:latin typeface="Söhne"/>
              </a:rPr>
              <a:t>If you are not already signed up with the platform, you will need to create an account. Once you have signed up, log in to the platform.</a:t>
            </a:r>
          </a:p>
          <a:p>
            <a:pPr marL="285750" indent="-285750" algn="just">
              <a:lnSpc>
                <a:spcPct val="120000"/>
              </a:lnSpc>
              <a:buFont typeface="Wingdings" panose="05000000000000000000" pitchFamily="2" charset="2"/>
              <a:buChar char="Ø"/>
            </a:pPr>
            <a:r>
              <a:rPr lang="en-US" sz="2700" b="1" i="0" dirty="0">
                <a:solidFill>
                  <a:schemeClr val="accent4"/>
                </a:solidFill>
                <a:effectLst/>
                <a:latin typeface="Söhne"/>
              </a:rPr>
              <a:t>Upload the MRI image: </a:t>
            </a:r>
            <a:r>
              <a:rPr lang="en-US" sz="2700" b="0" i="0" dirty="0">
                <a:solidFill>
                  <a:schemeClr val="bg1"/>
                </a:solidFill>
                <a:effectLst/>
                <a:latin typeface="Söhne"/>
              </a:rPr>
              <a:t>Once you have logged in to the platform, look for the "Upload" button and click on it. Choose the MRI image file that you saved on your computer and upload it to the platform. Make sure that the image is in a format that the platform can accept, such as JPEG or PNG</a:t>
            </a:r>
          </a:p>
          <a:p>
            <a:pPr marL="285750" indent="-285750">
              <a:buFont typeface="Wingdings" panose="05000000000000000000" pitchFamily="2" charset="2"/>
              <a:buChar char="Ø"/>
            </a:pPr>
            <a:endParaRPr lang="en-IN" dirty="0">
              <a:solidFill>
                <a:schemeClr val="bg1"/>
              </a:solidFill>
            </a:endParaRPr>
          </a:p>
        </p:txBody>
      </p:sp>
    </p:spTree>
    <p:extLst>
      <p:ext uri="{BB962C8B-B14F-4D97-AF65-F5344CB8AC3E}">
        <p14:creationId xmlns:p14="http://schemas.microsoft.com/office/powerpoint/2010/main" val="2888510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532CF09-65FA-0D67-E71E-BECCE7E98303}"/>
              </a:ext>
            </a:extLst>
          </p:cNvPr>
          <p:cNvSpPr/>
          <p:nvPr/>
        </p:nvSpPr>
        <p:spPr>
          <a:xfrm>
            <a:off x="2618146" y="214312"/>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F7EADF0-1501-8941-811A-3ED77ADC31B0}"/>
              </a:ext>
            </a:extLst>
          </p:cNvPr>
          <p:cNvSpPr txBox="1"/>
          <p:nvPr/>
        </p:nvSpPr>
        <p:spPr>
          <a:xfrm flipH="1">
            <a:off x="3209437" y="3787249"/>
            <a:ext cx="6146208" cy="707886"/>
          </a:xfrm>
          <a:prstGeom prst="rect">
            <a:avLst/>
          </a:prstGeom>
          <a:noFill/>
        </p:spPr>
        <p:txBody>
          <a:bodyPr wrap="square" rtlCol="0">
            <a:spAutoFit/>
          </a:bodyPr>
          <a:lstStyle/>
          <a:p>
            <a:r>
              <a:rPr lang="en-US" sz="4000" b="1" dirty="0">
                <a:solidFill>
                  <a:schemeClr val="bg1"/>
                </a:solidFill>
                <a:latin typeface="Times New Roman" panose="02020603050405020304" pitchFamily="18" charset="0"/>
                <a:cs typeface="Times New Roman" panose="02020603050405020304" pitchFamily="18" charset="0"/>
              </a:rPr>
              <a:t>OSTU THRESHOLDING</a:t>
            </a:r>
            <a:endParaRPr lang="en-IN" sz="3600" dirty="0">
              <a:solidFill>
                <a:schemeClr val="bg1"/>
              </a:solidFill>
              <a:latin typeface="Arial Black" panose="020B0A04020102020204" pitchFamily="34" charset="0"/>
            </a:endParaRPr>
          </a:p>
        </p:txBody>
      </p:sp>
      <p:pic>
        <p:nvPicPr>
          <p:cNvPr id="8" name="Graphic 7" descr="Heartbeat with solid fill">
            <a:extLst>
              <a:ext uri="{FF2B5EF4-FFF2-40B4-BE49-F238E27FC236}">
                <a16:creationId xmlns:a16="http://schemas.microsoft.com/office/drawing/2014/main" id="{BDDED22A-718F-D5B0-2D55-C65DF6DD3C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6463" y="1336963"/>
            <a:ext cx="2279073" cy="2279073"/>
          </a:xfrm>
          <a:prstGeom prst="rect">
            <a:avLst/>
          </a:prstGeom>
        </p:spPr>
      </p:pic>
    </p:spTree>
    <p:extLst>
      <p:ext uri="{BB962C8B-B14F-4D97-AF65-F5344CB8AC3E}">
        <p14:creationId xmlns:p14="http://schemas.microsoft.com/office/powerpoint/2010/main" val="2058760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A06888-663B-FBF2-12BC-DCBAC2E06EAF}"/>
              </a:ext>
            </a:extLst>
          </p:cNvPr>
          <p:cNvSpPr>
            <a:spLocks noGrp="1"/>
          </p:cNvSpPr>
          <p:nvPr>
            <p:ph type="title"/>
          </p:nvPr>
        </p:nvSpPr>
        <p:spPr>
          <a:xfrm>
            <a:off x="838200" y="365125"/>
            <a:ext cx="10515600" cy="1325563"/>
          </a:xfrm>
        </p:spPr>
        <p:txBody>
          <a:bodyPr/>
          <a:lstStyle/>
          <a:p>
            <a:endParaRPr lang="en-IN"/>
          </a:p>
        </p:txBody>
      </p:sp>
      <p:sp>
        <p:nvSpPr>
          <p:cNvPr id="5" name="Content Placeholder 2">
            <a:extLst>
              <a:ext uri="{FF2B5EF4-FFF2-40B4-BE49-F238E27FC236}">
                <a16:creationId xmlns:a16="http://schemas.microsoft.com/office/drawing/2014/main" id="{F98C6E2D-B52F-8E64-B39F-C8D54CFD1FD4}"/>
              </a:ext>
            </a:extLst>
          </p:cNvPr>
          <p:cNvSpPr>
            <a:spLocks noGrp="1"/>
          </p:cNvSpPr>
          <p:nvPr>
            <p:ph idx="1"/>
          </p:nvPr>
        </p:nvSpPr>
        <p:spPr>
          <a:xfrm>
            <a:off x="838200" y="1825625"/>
            <a:ext cx="10515600" cy="4351338"/>
          </a:xfrm>
        </p:spPr>
        <p:txBody>
          <a:bodyPr/>
          <a:lstStyle/>
          <a:p>
            <a:endParaRPr lang="en-IN"/>
          </a:p>
        </p:txBody>
      </p:sp>
      <p:sp>
        <p:nvSpPr>
          <p:cNvPr id="6" name="Oval 5">
            <a:extLst>
              <a:ext uri="{FF2B5EF4-FFF2-40B4-BE49-F238E27FC236}">
                <a16:creationId xmlns:a16="http://schemas.microsoft.com/office/drawing/2014/main" id="{77F738E3-67B0-C9F2-85A3-EAE5EF8FD655}"/>
              </a:ext>
            </a:extLst>
          </p:cNvPr>
          <p:cNvSpPr/>
          <p:nvPr/>
        </p:nvSpPr>
        <p:spPr>
          <a:xfrm>
            <a:off x="-1272542" y="-3604261"/>
            <a:ext cx="14892614" cy="14066521"/>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07E382C-F9E3-6CD2-5BE0-EF4620B53D4C}"/>
              </a:ext>
            </a:extLst>
          </p:cNvPr>
          <p:cNvSpPr txBox="1"/>
          <p:nvPr/>
        </p:nvSpPr>
        <p:spPr>
          <a:xfrm flipH="1">
            <a:off x="3337560" y="4347031"/>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8" name="Graphic 7" descr="Lightbulb and gear with solid fill">
            <a:extLst>
              <a:ext uri="{FF2B5EF4-FFF2-40B4-BE49-F238E27FC236}">
                <a16:creationId xmlns:a16="http://schemas.microsoft.com/office/drawing/2014/main" id="{712B0F04-4FBA-E596-1A51-4C54B65500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517F4B20-23EF-EDAF-CB4B-EE02CB8C12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7545" y="1004748"/>
            <a:ext cx="3012441" cy="3012441"/>
          </a:xfrm>
          <a:prstGeom prst="rect">
            <a:avLst/>
          </a:prstGeom>
        </p:spPr>
      </p:pic>
      <p:pic>
        <p:nvPicPr>
          <p:cNvPr id="10" name="Picture 9">
            <a:extLst>
              <a:ext uri="{FF2B5EF4-FFF2-40B4-BE49-F238E27FC236}">
                <a16:creationId xmlns:a16="http://schemas.microsoft.com/office/drawing/2014/main" id="{83126CFD-E947-3CE4-CB67-2507E141054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AE84370-B2A0-2792-94A8-2FB9BA28D9AD}"/>
              </a:ext>
            </a:extLst>
          </p:cNvPr>
          <p:cNvSpPr txBox="1"/>
          <p:nvPr/>
        </p:nvSpPr>
        <p:spPr>
          <a:xfrm>
            <a:off x="288017" y="139417"/>
            <a:ext cx="11615965" cy="6186309"/>
          </a:xfrm>
          <a:prstGeom prst="rect">
            <a:avLst/>
          </a:prstGeom>
          <a:noFill/>
        </p:spPr>
        <p:txBody>
          <a:bodyPr wrap="square" rtlCol="0">
            <a:spAutoFit/>
          </a:bodyPr>
          <a:lstStyle/>
          <a:p>
            <a:pPr marL="625475" indent="-533400" algn="just">
              <a:buFont typeface="Wingdings" panose="05000000000000000000" pitchFamily="2" charset="2"/>
              <a:buChar char="Ø"/>
            </a:pPr>
            <a:r>
              <a:rPr lang="en-US" sz="2800" b="0" i="0" dirty="0">
                <a:solidFill>
                  <a:schemeClr val="bg1"/>
                </a:solidFill>
                <a:effectLst/>
                <a:latin typeface="Söhne"/>
              </a:rPr>
              <a:t>Compute the histogram of the image to obtain the frequency distribution of pixel intensities.</a:t>
            </a:r>
          </a:p>
          <a:p>
            <a:pPr marL="625475" indent="-533400" algn="just">
              <a:buFont typeface="Wingdings" panose="05000000000000000000" pitchFamily="2" charset="2"/>
              <a:buChar char="Ø"/>
            </a:pPr>
            <a:r>
              <a:rPr lang="en-US" sz="2800" b="0" i="0" dirty="0">
                <a:solidFill>
                  <a:schemeClr val="bg1"/>
                </a:solidFill>
                <a:effectLst/>
                <a:latin typeface="Söhne"/>
              </a:rPr>
              <a:t>Compute the normalized histogram by dividing each bin by the total number of pixels in the image.</a:t>
            </a:r>
          </a:p>
          <a:p>
            <a:pPr marL="625475" indent="-533400" algn="just">
              <a:buFont typeface="Wingdings" panose="05000000000000000000" pitchFamily="2" charset="2"/>
              <a:buChar char="Ø"/>
            </a:pPr>
            <a:r>
              <a:rPr lang="en-US" sz="2800" b="0" i="0" dirty="0">
                <a:solidFill>
                  <a:schemeClr val="bg1"/>
                </a:solidFill>
                <a:effectLst/>
                <a:latin typeface="Söhne"/>
              </a:rPr>
              <a:t>Initialize the between-class variance to zero.</a:t>
            </a:r>
          </a:p>
          <a:p>
            <a:pPr marL="625475" indent="-533400" algn="just">
              <a:buFont typeface="Wingdings" panose="05000000000000000000" pitchFamily="2" charset="2"/>
              <a:buChar char="Ø"/>
            </a:pPr>
            <a:r>
              <a:rPr lang="en-US" sz="2800" b="0" i="0" dirty="0">
                <a:solidFill>
                  <a:schemeClr val="bg1"/>
                </a:solidFill>
                <a:effectLst/>
                <a:latin typeface="Söhne"/>
              </a:rPr>
              <a:t>Iterate over all possible threshold values, and compute the corresponding between-class variance.</a:t>
            </a:r>
          </a:p>
          <a:p>
            <a:pPr marL="625475" indent="-533400" algn="just">
              <a:buFont typeface="Wingdings" panose="05000000000000000000" pitchFamily="2" charset="2"/>
              <a:buChar char="Ø"/>
            </a:pPr>
            <a:r>
              <a:rPr lang="en-US" sz="2800" b="0" i="0" dirty="0">
                <a:solidFill>
                  <a:schemeClr val="bg1"/>
                </a:solidFill>
                <a:effectLst/>
                <a:latin typeface="Söhne"/>
              </a:rPr>
              <a:t>Determine the threshold value that maximizes the between-class variance.</a:t>
            </a:r>
          </a:p>
          <a:p>
            <a:pPr marL="625475" indent="-533400" algn="just">
              <a:buFont typeface="Wingdings" panose="05000000000000000000" pitchFamily="2" charset="2"/>
              <a:buChar char="Ø"/>
            </a:pPr>
            <a:r>
              <a:rPr lang="en-US" sz="2800" b="0" i="0" dirty="0">
                <a:solidFill>
                  <a:schemeClr val="bg1"/>
                </a:solidFill>
                <a:effectLst/>
                <a:latin typeface="Söhne"/>
              </a:rPr>
              <a:t>Threshold the image using the optimal threshold </a:t>
            </a:r>
            <a:r>
              <a:rPr lang="en-US" sz="3200" b="0" i="0" dirty="0">
                <a:solidFill>
                  <a:schemeClr val="bg1"/>
                </a:solidFill>
                <a:effectLst/>
                <a:latin typeface="Söhne"/>
              </a:rPr>
              <a:t>value</a:t>
            </a:r>
            <a:r>
              <a:rPr lang="en-US" sz="2800" b="0" i="0" dirty="0">
                <a:solidFill>
                  <a:schemeClr val="bg1"/>
                </a:solidFill>
                <a:effectLst/>
                <a:latin typeface="Söhne"/>
              </a:rPr>
              <a:t>.</a:t>
            </a:r>
          </a:p>
          <a:p>
            <a:pPr marL="0" indent="0" algn="just">
              <a:buNone/>
            </a:pPr>
            <a:endParaRPr lang="en-US" sz="2800" b="0" i="0" dirty="0">
              <a:solidFill>
                <a:schemeClr val="bg1"/>
              </a:solidFill>
              <a:effectLst/>
              <a:latin typeface="Söhne"/>
            </a:endParaRPr>
          </a:p>
          <a:p>
            <a:pPr marL="0" indent="0" algn="just">
              <a:buNone/>
            </a:pPr>
            <a:r>
              <a:rPr lang="en-US" sz="2800" b="0" i="0" dirty="0">
                <a:solidFill>
                  <a:schemeClr val="bg1"/>
                </a:solidFill>
                <a:effectLst/>
                <a:latin typeface="Söhne"/>
              </a:rPr>
              <a:t>The output of the Otsu thresholding algorithm is a binary image, where the foreground pixels are assigned a value of 1 and the background pixels are assigned a value of 0. This binary image can then be used for further image processing tasks such as object detection, feature extraction, or image analysis.</a:t>
            </a:r>
          </a:p>
        </p:txBody>
      </p:sp>
    </p:spTree>
    <p:extLst>
      <p:ext uri="{BB962C8B-B14F-4D97-AF65-F5344CB8AC3E}">
        <p14:creationId xmlns:p14="http://schemas.microsoft.com/office/powerpoint/2010/main" val="3478545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6D310D1-EC33-97AF-FEAC-B097CDDC8DCD}"/>
              </a:ext>
            </a:extLst>
          </p:cNvPr>
          <p:cNvSpPr/>
          <p:nvPr/>
        </p:nvSpPr>
        <p:spPr>
          <a:xfrm>
            <a:off x="2618146" y="214312"/>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C66FB4B-F426-6AF7-678E-7B3C5CA84D75}"/>
              </a:ext>
            </a:extLst>
          </p:cNvPr>
          <p:cNvSpPr txBox="1"/>
          <p:nvPr/>
        </p:nvSpPr>
        <p:spPr>
          <a:xfrm flipH="1">
            <a:off x="3112094" y="4027184"/>
            <a:ext cx="6461760" cy="923330"/>
          </a:xfrm>
          <a:prstGeom prst="rect">
            <a:avLst/>
          </a:prstGeom>
          <a:noFill/>
        </p:spPr>
        <p:txBody>
          <a:bodyPr wrap="square" rtlCol="0">
            <a:spAutoFit/>
          </a:bodyPr>
          <a:lstStyle/>
          <a:p>
            <a:r>
              <a:rPr lang="en-IN" sz="5400" dirty="0">
                <a:solidFill>
                  <a:schemeClr val="bg1"/>
                </a:solidFill>
                <a:latin typeface="Arial Black" panose="020B0A04020102020204" pitchFamily="34" charset="0"/>
              </a:rPr>
              <a:t>INTRODUCTION</a:t>
            </a:r>
            <a:endParaRPr lang="en-IN" sz="4800" dirty="0">
              <a:solidFill>
                <a:schemeClr val="bg1"/>
              </a:solidFill>
              <a:latin typeface="Arial Black" panose="020B0A04020102020204" pitchFamily="34" charset="0"/>
            </a:endParaRPr>
          </a:p>
        </p:txBody>
      </p:sp>
      <p:pic>
        <p:nvPicPr>
          <p:cNvPr id="8" name="Graphic 7" descr="Chevron arrows with solid fill">
            <a:extLst>
              <a:ext uri="{FF2B5EF4-FFF2-40B4-BE49-F238E27FC236}">
                <a16:creationId xmlns:a16="http://schemas.microsoft.com/office/drawing/2014/main" id="{FFA14C3B-CEE4-B387-8018-1161122852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2010" y="1139204"/>
            <a:ext cx="2887980" cy="2887980"/>
          </a:xfrm>
          <a:prstGeom prst="rect">
            <a:avLst/>
          </a:prstGeom>
        </p:spPr>
      </p:pic>
    </p:spTree>
    <p:extLst>
      <p:ext uri="{BB962C8B-B14F-4D97-AF65-F5344CB8AC3E}">
        <p14:creationId xmlns:p14="http://schemas.microsoft.com/office/powerpoint/2010/main" val="1485106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7E19079-5DCA-6BB4-D1B5-0F04BCCC39E5}"/>
              </a:ext>
            </a:extLst>
          </p:cNvPr>
          <p:cNvSpPr/>
          <p:nvPr/>
        </p:nvSpPr>
        <p:spPr>
          <a:xfrm>
            <a:off x="2618146" y="214312"/>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836FEAA-55D0-0D42-685A-42E8E2918DD2}"/>
              </a:ext>
            </a:extLst>
          </p:cNvPr>
          <p:cNvSpPr txBox="1"/>
          <p:nvPr/>
        </p:nvSpPr>
        <p:spPr>
          <a:xfrm flipH="1">
            <a:off x="2940626" y="3776858"/>
            <a:ext cx="6338456"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GENERATE TRAIN &amp; TEST MODEL</a:t>
            </a:r>
            <a:endParaRPr lang="en-IN" sz="2400" dirty="0">
              <a:solidFill>
                <a:schemeClr val="bg1"/>
              </a:solidFill>
              <a:latin typeface="Arial Black" panose="020B0A04020102020204" pitchFamily="34" charset="0"/>
            </a:endParaRPr>
          </a:p>
        </p:txBody>
      </p:sp>
      <p:pic>
        <p:nvPicPr>
          <p:cNvPr id="8" name="Graphic 7" descr="Test tubes with solid fill">
            <a:extLst>
              <a:ext uri="{FF2B5EF4-FFF2-40B4-BE49-F238E27FC236}">
                <a16:creationId xmlns:a16="http://schemas.microsoft.com/office/drawing/2014/main" id="{25AE234A-5760-B0AF-8637-C229EE067C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1081" y="1236518"/>
            <a:ext cx="1794170" cy="1794170"/>
          </a:xfrm>
          <a:prstGeom prst="rect">
            <a:avLst/>
          </a:prstGeom>
        </p:spPr>
      </p:pic>
      <p:pic>
        <p:nvPicPr>
          <p:cNvPr id="10" name="Graphic 9" descr="Teacher with solid fill">
            <a:extLst>
              <a:ext uri="{FF2B5EF4-FFF2-40B4-BE49-F238E27FC236}">
                <a16:creationId xmlns:a16="http://schemas.microsoft.com/office/drawing/2014/main" id="{8173A71B-2030-87D4-6904-B1FA73615F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35190" y="1168982"/>
            <a:ext cx="1861705" cy="1861705"/>
          </a:xfrm>
          <a:prstGeom prst="rect">
            <a:avLst/>
          </a:prstGeom>
        </p:spPr>
      </p:pic>
    </p:spTree>
    <p:extLst>
      <p:ext uri="{BB962C8B-B14F-4D97-AF65-F5344CB8AC3E}">
        <p14:creationId xmlns:p14="http://schemas.microsoft.com/office/powerpoint/2010/main" val="1370358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108B-7AFC-6439-CCF0-0C56F65F611A}"/>
              </a:ext>
            </a:extLst>
          </p:cNvPr>
          <p:cNvSpPr>
            <a:spLocks noGrp="1"/>
          </p:cNvSpPr>
          <p:nvPr>
            <p:ph type="title"/>
          </p:nvPr>
        </p:nvSpPr>
        <p:spPr>
          <a:xfrm>
            <a:off x="838200" y="363927"/>
            <a:ext cx="10515600" cy="1326762"/>
          </a:xfrm>
        </p:spPr>
        <p:txBody>
          <a:bodyPr/>
          <a:lstStyle/>
          <a:p>
            <a:endParaRPr lang="en-IN"/>
          </a:p>
        </p:txBody>
      </p:sp>
      <p:sp>
        <p:nvSpPr>
          <p:cNvPr id="3" name="Content Placeholder 2">
            <a:extLst>
              <a:ext uri="{FF2B5EF4-FFF2-40B4-BE49-F238E27FC236}">
                <a16:creationId xmlns:a16="http://schemas.microsoft.com/office/drawing/2014/main" id="{DAD9C2B2-45CD-DB5A-14F1-C0EA6655F893}"/>
              </a:ext>
            </a:extLst>
          </p:cNvPr>
          <p:cNvSpPr>
            <a:spLocks noGrp="1"/>
          </p:cNvSpPr>
          <p:nvPr>
            <p:ph idx="1"/>
          </p:nvPr>
        </p:nvSpPr>
        <p:spPr>
          <a:xfrm>
            <a:off x="838200" y="1821689"/>
            <a:ext cx="10515600" cy="4355274"/>
          </a:xfrm>
        </p:spPr>
        <p:txBody>
          <a:bodyPr/>
          <a:lstStyle/>
          <a:p>
            <a:endParaRPr lang="en-IN"/>
          </a:p>
        </p:txBody>
      </p:sp>
      <p:sp>
        <p:nvSpPr>
          <p:cNvPr id="4" name="Oval 3">
            <a:extLst>
              <a:ext uri="{FF2B5EF4-FFF2-40B4-BE49-F238E27FC236}">
                <a16:creationId xmlns:a16="http://schemas.microsoft.com/office/drawing/2014/main" id="{BDD61F46-052B-7A91-CFC9-6D3843155B09}"/>
              </a:ext>
            </a:extLst>
          </p:cNvPr>
          <p:cNvSpPr/>
          <p:nvPr/>
        </p:nvSpPr>
        <p:spPr>
          <a:xfrm>
            <a:off x="-1209736" y="-3647803"/>
            <a:ext cx="14829808" cy="14110064"/>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D030E4A1-6872-2D15-F5C8-2A8941508521}"/>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6" name="Graphic 5" descr="Lightbulb and gear with solid fill">
            <a:extLst>
              <a:ext uri="{FF2B5EF4-FFF2-40B4-BE49-F238E27FC236}">
                <a16:creationId xmlns:a16="http://schemas.microsoft.com/office/drawing/2014/main" id="{9CF27D0D-1E22-E05C-173C-2BD9C73F2A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6798" y="2968969"/>
            <a:ext cx="916402" cy="917231"/>
          </a:xfrm>
          <a:prstGeom prst="rect">
            <a:avLst/>
          </a:prstGeom>
        </p:spPr>
      </p:pic>
      <p:pic>
        <p:nvPicPr>
          <p:cNvPr id="7" name="Graphic 6" descr="Lightbulb and gear with solid fill">
            <a:extLst>
              <a:ext uri="{FF2B5EF4-FFF2-40B4-BE49-F238E27FC236}">
                <a16:creationId xmlns:a16="http://schemas.microsoft.com/office/drawing/2014/main" id="{7AA63C99-43B1-9A10-9CE4-E2A8EE2280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0951" y="995424"/>
            <a:ext cx="3019035" cy="3021766"/>
          </a:xfrm>
          <a:prstGeom prst="rect">
            <a:avLst/>
          </a:prstGeom>
        </p:spPr>
      </p:pic>
      <p:pic>
        <p:nvPicPr>
          <p:cNvPr id="8" name="Picture 7">
            <a:extLst>
              <a:ext uri="{FF2B5EF4-FFF2-40B4-BE49-F238E27FC236}">
                <a16:creationId xmlns:a16="http://schemas.microsoft.com/office/drawing/2014/main" id="{A55A776E-A7A5-8DC2-1058-35D988D3C21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26688" y="-21229"/>
            <a:ext cx="12218688" cy="6879229"/>
          </a:xfrm>
          <a:prstGeom prst="rect">
            <a:avLst/>
          </a:prstGeom>
        </p:spPr>
      </p:pic>
      <p:sp>
        <p:nvSpPr>
          <p:cNvPr id="9" name="TextBox 8">
            <a:extLst>
              <a:ext uri="{FF2B5EF4-FFF2-40B4-BE49-F238E27FC236}">
                <a16:creationId xmlns:a16="http://schemas.microsoft.com/office/drawing/2014/main" id="{336FA043-DE32-8456-DC8C-E927DD630D14}"/>
              </a:ext>
            </a:extLst>
          </p:cNvPr>
          <p:cNvSpPr txBox="1"/>
          <p:nvPr/>
        </p:nvSpPr>
        <p:spPr>
          <a:xfrm>
            <a:off x="297823" y="872181"/>
            <a:ext cx="11569666" cy="6370975"/>
          </a:xfrm>
          <a:prstGeom prst="rect">
            <a:avLst/>
          </a:prstGeom>
          <a:noFill/>
        </p:spPr>
        <p:txBody>
          <a:bodyPr wrap="square" rtlCol="0">
            <a:spAutoFit/>
          </a:bodyPr>
          <a:lstStyle/>
          <a:p>
            <a:pPr algn="just">
              <a:buFont typeface="Wingdings" panose="05000000000000000000" pitchFamily="2" charset="2"/>
              <a:buChar char="v"/>
            </a:pPr>
            <a:r>
              <a:rPr lang="en-US" sz="2400" b="1" i="0" dirty="0">
                <a:solidFill>
                  <a:schemeClr val="accent4"/>
                </a:solidFill>
                <a:effectLst/>
                <a:latin typeface="Söhne"/>
              </a:rPr>
              <a:t>Input image</a:t>
            </a:r>
            <a:r>
              <a:rPr lang="en-US" sz="2400" b="1" dirty="0">
                <a:solidFill>
                  <a:schemeClr val="accent4"/>
                </a:solidFill>
                <a:latin typeface="Söhne"/>
              </a:rPr>
              <a:t>: </a:t>
            </a:r>
            <a:r>
              <a:rPr lang="en-US" sz="2400" b="0" i="0" dirty="0">
                <a:solidFill>
                  <a:schemeClr val="bg1"/>
                </a:solidFill>
                <a:effectLst/>
                <a:latin typeface="Söhne"/>
              </a:rPr>
              <a:t>The first step is to input an image into the CNN. The image is typically represented as a matrix of pixel values.</a:t>
            </a:r>
          </a:p>
          <a:p>
            <a:pPr algn="just">
              <a:buFont typeface="Wingdings" panose="05000000000000000000" pitchFamily="2" charset="2"/>
              <a:buChar char="v"/>
            </a:pPr>
            <a:r>
              <a:rPr lang="en-US" sz="2400" b="1" i="0" dirty="0">
                <a:solidFill>
                  <a:schemeClr val="accent4"/>
                </a:solidFill>
                <a:effectLst/>
                <a:latin typeface="Söhne"/>
              </a:rPr>
              <a:t>Convolution</a:t>
            </a:r>
            <a:r>
              <a:rPr lang="en-US" sz="2400" b="1" i="0" dirty="0">
                <a:solidFill>
                  <a:schemeClr val="bg1"/>
                </a:solidFill>
                <a:effectLst/>
                <a:latin typeface="Söhne"/>
              </a:rPr>
              <a:t>:</a:t>
            </a:r>
            <a:r>
              <a:rPr lang="en-US" sz="2400" b="0" i="0" dirty="0">
                <a:solidFill>
                  <a:schemeClr val="bg1"/>
                </a:solidFill>
                <a:effectLst/>
                <a:latin typeface="Söhne"/>
              </a:rPr>
              <a:t> The next step involves applying a series of convolutional filters to the image. Each filter extracts a particular feature from the image, such as edges, corners, or textures.</a:t>
            </a:r>
          </a:p>
          <a:p>
            <a:pPr algn="just">
              <a:buFont typeface="Wingdings" panose="05000000000000000000" pitchFamily="2" charset="2"/>
              <a:buChar char="v"/>
            </a:pPr>
            <a:r>
              <a:rPr lang="en-US" sz="2400" b="1" i="0" dirty="0">
                <a:solidFill>
                  <a:schemeClr val="accent4"/>
                </a:solidFill>
                <a:effectLst/>
                <a:latin typeface="Söhne"/>
              </a:rPr>
              <a:t>Activation:</a:t>
            </a:r>
            <a:r>
              <a:rPr lang="en-US" sz="2400" b="0" i="0" dirty="0">
                <a:solidFill>
                  <a:schemeClr val="accent4"/>
                </a:solidFill>
                <a:effectLst/>
                <a:latin typeface="Söhne"/>
              </a:rPr>
              <a:t> </a:t>
            </a:r>
            <a:r>
              <a:rPr lang="en-US" sz="2400" b="0" i="0" dirty="0">
                <a:solidFill>
                  <a:schemeClr val="bg1"/>
                </a:solidFill>
                <a:effectLst/>
                <a:latin typeface="Söhne"/>
              </a:rPr>
              <a:t>After each convolution operation, an activation function is applied to the output of the filter. This helps to introduce non-linearity into the model, which is important for learning complex patterns in the data.</a:t>
            </a:r>
          </a:p>
          <a:p>
            <a:pPr algn="just">
              <a:buFont typeface="Wingdings" panose="05000000000000000000" pitchFamily="2" charset="2"/>
              <a:buChar char="v"/>
            </a:pPr>
            <a:r>
              <a:rPr lang="en-US" sz="2400" b="1" i="0" dirty="0">
                <a:solidFill>
                  <a:schemeClr val="accent4"/>
                </a:solidFill>
                <a:effectLst/>
                <a:latin typeface="Söhne"/>
              </a:rPr>
              <a:t>Pooling: </a:t>
            </a:r>
            <a:r>
              <a:rPr lang="en-US" sz="2400" b="0" i="0" dirty="0">
                <a:solidFill>
                  <a:schemeClr val="bg1"/>
                </a:solidFill>
                <a:effectLst/>
                <a:latin typeface="Söhne"/>
              </a:rPr>
              <a:t>The output of the activation function is then </a:t>
            </a:r>
            <a:r>
              <a:rPr lang="en-US" sz="2400" b="0" i="0" dirty="0" err="1">
                <a:solidFill>
                  <a:schemeClr val="bg1"/>
                </a:solidFill>
                <a:effectLst/>
                <a:latin typeface="Söhne"/>
              </a:rPr>
              <a:t>downsampled</a:t>
            </a:r>
            <a:r>
              <a:rPr lang="en-US" sz="2400" b="0" i="0" dirty="0">
                <a:solidFill>
                  <a:schemeClr val="bg1"/>
                </a:solidFill>
                <a:effectLst/>
                <a:latin typeface="Söhne"/>
              </a:rPr>
              <a:t> using a pooling operation. This helps to reduce the dimensionality of the output and improve the computational efficiency of the model.</a:t>
            </a:r>
          </a:p>
          <a:p>
            <a:pPr algn="just">
              <a:buFont typeface="Wingdings" panose="05000000000000000000" pitchFamily="2" charset="2"/>
              <a:buChar char="v"/>
            </a:pPr>
            <a:r>
              <a:rPr lang="en-US" sz="2400" b="1" i="0" dirty="0">
                <a:solidFill>
                  <a:schemeClr val="accent4"/>
                </a:solidFill>
                <a:effectLst/>
                <a:latin typeface="Söhne"/>
              </a:rPr>
              <a:t>Fully connected layers: </a:t>
            </a:r>
            <a:r>
              <a:rPr lang="en-US" sz="2400" b="0" i="0" dirty="0">
                <a:solidFill>
                  <a:schemeClr val="bg1"/>
                </a:solidFill>
                <a:effectLst/>
                <a:latin typeface="Söhne"/>
              </a:rPr>
              <a:t>Once the image has been processed through the convolutional and pooling layers, the output is passed through one or more fully connected layers. These layers perform classification or regression tasks based on the features extracted from the image.</a:t>
            </a:r>
          </a:p>
          <a:p>
            <a:pPr algn="just">
              <a:buFont typeface="Wingdings" panose="05000000000000000000" pitchFamily="2" charset="2"/>
              <a:buChar char="v"/>
            </a:pPr>
            <a:r>
              <a:rPr lang="en-US" sz="2400" b="1" i="0" dirty="0">
                <a:solidFill>
                  <a:schemeClr val="accent4"/>
                </a:solidFill>
                <a:effectLst/>
                <a:latin typeface="Söhne"/>
              </a:rPr>
              <a:t>Output:</a:t>
            </a:r>
            <a:r>
              <a:rPr lang="en-US" sz="2400" b="0" i="0" dirty="0">
                <a:solidFill>
                  <a:schemeClr val="accent4"/>
                </a:solidFill>
                <a:effectLst/>
                <a:latin typeface="Söhne"/>
              </a:rPr>
              <a:t> </a:t>
            </a:r>
            <a:r>
              <a:rPr lang="en-US" sz="2400" b="0" i="0" dirty="0">
                <a:solidFill>
                  <a:schemeClr val="bg1"/>
                </a:solidFill>
                <a:effectLst/>
                <a:latin typeface="Söhne"/>
              </a:rPr>
              <a:t>Finally, the output of the fully connected layers is passed through a </a:t>
            </a:r>
            <a:r>
              <a:rPr lang="en-US" sz="2400" b="0" i="0" dirty="0" err="1">
                <a:solidFill>
                  <a:schemeClr val="bg1"/>
                </a:solidFill>
                <a:effectLst/>
                <a:latin typeface="Söhne"/>
              </a:rPr>
              <a:t>softmax</a:t>
            </a:r>
            <a:r>
              <a:rPr lang="en-US" sz="2400" b="0" i="0" dirty="0">
                <a:solidFill>
                  <a:schemeClr val="bg1"/>
                </a:solidFill>
                <a:effectLst/>
                <a:latin typeface="Söhne"/>
              </a:rPr>
              <a:t> activation function to produce a probability distribution over the possible classes or labels.</a:t>
            </a:r>
          </a:p>
          <a:p>
            <a:endParaRPr lang="en-IN" sz="2400" dirty="0">
              <a:solidFill>
                <a:schemeClr val="bg1"/>
              </a:solidFill>
            </a:endParaRPr>
          </a:p>
        </p:txBody>
      </p:sp>
      <p:sp>
        <p:nvSpPr>
          <p:cNvPr id="11" name="TextBox 10">
            <a:extLst>
              <a:ext uri="{FF2B5EF4-FFF2-40B4-BE49-F238E27FC236}">
                <a16:creationId xmlns:a16="http://schemas.microsoft.com/office/drawing/2014/main" id="{E39B343A-29F9-B6C2-9408-E429AC3D645B}"/>
              </a:ext>
            </a:extLst>
          </p:cNvPr>
          <p:cNvSpPr txBox="1"/>
          <p:nvPr/>
        </p:nvSpPr>
        <p:spPr>
          <a:xfrm>
            <a:off x="3797633" y="159107"/>
            <a:ext cx="5564805" cy="707886"/>
          </a:xfrm>
          <a:prstGeom prst="rect">
            <a:avLst/>
          </a:prstGeom>
          <a:noFill/>
        </p:spPr>
        <p:txBody>
          <a:bodyPr wrap="square" rtlCol="0">
            <a:spAutoFit/>
          </a:bodyPr>
          <a:lstStyle/>
          <a:p>
            <a:r>
              <a:rPr lang="en-IN" sz="4000" b="1" dirty="0">
                <a:solidFill>
                  <a:schemeClr val="bg1"/>
                </a:solidFill>
                <a:latin typeface="Times New Roman" panose="02020603050405020304" pitchFamily="18" charset="0"/>
                <a:cs typeface="Times New Roman" panose="02020603050405020304" pitchFamily="18" charset="0"/>
              </a:rPr>
              <a:t> CNN  ALGORITHM</a:t>
            </a:r>
            <a:endParaRPr lang="en-IN" sz="4000" dirty="0">
              <a:solidFill>
                <a:schemeClr val="bg1"/>
              </a:solidFill>
            </a:endParaRPr>
          </a:p>
        </p:txBody>
      </p:sp>
    </p:spTree>
    <p:extLst>
      <p:ext uri="{BB962C8B-B14F-4D97-AF65-F5344CB8AC3E}">
        <p14:creationId xmlns:p14="http://schemas.microsoft.com/office/powerpoint/2010/main" val="3716809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F1E27A1-7FCF-CE34-0437-7A2B63F24A44}"/>
              </a:ext>
            </a:extLst>
          </p:cNvPr>
          <p:cNvSpPr/>
          <p:nvPr/>
        </p:nvSpPr>
        <p:spPr>
          <a:xfrm>
            <a:off x="2618146" y="214312"/>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68D8DA9-DFA5-16FC-774A-F21DCD878DC2}"/>
              </a:ext>
            </a:extLst>
          </p:cNvPr>
          <p:cNvSpPr txBox="1"/>
          <p:nvPr/>
        </p:nvSpPr>
        <p:spPr>
          <a:xfrm flipH="1">
            <a:off x="3122846" y="3974514"/>
            <a:ext cx="6146208" cy="707886"/>
          </a:xfrm>
          <a:prstGeom prst="rect">
            <a:avLst/>
          </a:prstGeom>
          <a:noFill/>
        </p:spPr>
        <p:txBody>
          <a:bodyPr wrap="square" rtlCol="0">
            <a:spAutoFit/>
          </a:bodyPr>
          <a:lstStyle/>
          <a:p>
            <a:r>
              <a:rPr lang="en-US" sz="4000" b="1" dirty="0">
                <a:solidFill>
                  <a:schemeClr val="bg1"/>
                </a:solidFill>
                <a:latin typeface="Times New Roman" panose="02020603050405020304" pitchFamily="18" charset="0"/>
                <a:cs typeface="Times New Roman" panose="02020603050405020304" pitchFamily="18" charset="0"/>
              </a:rPr>
              <a:t>GET DRIVEHQ IMAGES</a:t>
            </a:r>
            <a:endParaRPr lang="en-IN" sz="3600" dirty="0">
              <a:solidFill>
                <a:schemeClr val="bg1"/>
              </a:solidFill>
              <a:latin typeface="Arial Black" panose="020B0A04020102020204" pitchFamily="34" charset="0"/>
            </a:endParaRPr>
          </a:p>
        </p:txBody>
      </p:sp>
      <p:pic>
        <p:nvPicPr>
          <p:cNvPr id="8" name="Graphic 7" descr="Database with solid fill">
            <a:extLst>
              <a:ext uri="{FF2B5EF4-FFF2-40B4-BE49-F238E27FC236}">
                <a16:creationId xmlns:a16="http://schemas.microsoft.com/office/drawing/2014/main" id="{950BCAC3-D49D-2555-0F27-CD1644C550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3391" y="1316182"/>
            <a:ext cx="2112818" cy="2112818"/>
          </a:xfrm>
          <a:prstGeom prst="rect">
            <a:avLst/>
          </a:prstGeom>
        </p:spPr>
      </p:pic>
    </p:spTree>
    <p:extLst>
      <p:ext uri="{BB962C8B-B14F-4D97-AF65-F5344CB8AC3E}">
        <p14:creationId xmlns:p14="http://schemas.microsoft.com/office/powerpoint/2010/main" val="579783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8129-DB30-70C3-0BF8-2165919699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F9A867-D33A-6AFB-EB82-FD3485D9B01B}"/>
              </a:ext>
            </a:extLst>
          </p:cNvPr>
          <p:cNvSpPr>
            <a:spLocks noGrp="1"/>
          </p:cNvSpPr>
          <p:nvPr>
            <p:ph idx="1"/>
          </p:nvPr>
        </p:nvSpPr>
        <p:spPr/>
        <p:txBody>
          <a:bodyPr/>
          <a:lstStyle/>
          <a:p>
            <a:endParaRPr lang="en-IN"/>
          </a:p>
        </p:txBody>
      </p:sp>
      <p:sp>
        <p:nvSpPr>
          <p:cNvPr id="4" name="Oval 3">
            <a:extLst>
              <a:ext uri="{FF2B5EF4-FFF2-40B4-BE49-F238E27FC236}">
                <a16:creationId xmlns:a16="http://schemas.microsoft.com/office/drawing/2014/main" id="{B78DB76D-A91D-203F-B6D0-A038323B32C1}"/>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B317591-8E95-C7E1-C3EE-EB363A9386BB}"/>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6" name="Graphic 5" descr="Lightbulb and gear with solid fill">
            <a:extLst>
              <a:ext uri="{FF2B5EF4-FFF2-40B4-BE49-F238E27FC236}">
                <a16:creationId xmlns:a16="http://schemas.microsoft.com/office/drawing/2014/main" id="{A2E784E0-C809-5DCD-156C-8DA5C72B43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6798" y="2969798"/>
            <a:ext cx="916402" cy="916402"/>
          </a:xfrm>
          <a:prstGeom prst="rect">
            <a:avLst/>
          </a:prstGeom>
        </p:spPr>
      </p:pic>
      <p:pic>
        <p:nvPicPr>
          <p:cNvPr id="7" name="Graphic 6" descr="Lightbulb and gear with solid fill">
            <a:extLst>
              <a:ext uri="{FF2B5EF4-FFF2-40B4-BE49-F238E27FC236}">
                <a16:creationId xmlns:a16="http://schemas.microsoft.com/office/drawing/2014/main" id="{A7F167C4-7765-CBAC-7E78-7202C660EE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0951" y="998154"/>
            <a:ext cx="3019035" cy="3019035"/>
          </a:xfrm>
          <a:prstGeom prst="rect">
            <a:avLst/>
          </a:prstGeom>
        </p:spPr>
      </p:pic>
      <p:pic>
        <p:nvPicPr>
          <p:cNvPr id="8" name="Picture 7">
            <a:extLst>
              <a:ext uri="{FF2B5EF4-FFF2-40B4-BE49-F238E27FC236}">
                <a16:creationId xmlns:a16="http://schemas.microsoft.com/office/drawing/2014/main" id="{F4850028-3EC7-643E-B834-674956F2AF58}"/>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26688" y="-15012"/>
            <a:ext cx="12218688" cy="6873012"/>
          </a:xfrm>
          <a:prstGeom prst="rect">
            <a:avLst/>
          </a:prstGeom>
        </p:spPr>
      </p:pic>
      <p:sp>
        <p:nvSpPr>
          <p:cNvPr id="9" name="TextBox 8">
            <a:extLst>
              <a:ext uri="{FF2B5EF4-FFF2-40B4-BE49-F238E27FC236}">
                <a16:creationId xmlns:a16="http://schemas.microsoft.com/office/drawing/2014/main" id="{3B3C3292-8272-0CFA-ACCB-69AE314E5ADD}"/>
              </a:ext>
            </a:extLst>
          </p:cNvPr>
          <p:cNvSpPr txBox="1"/>
          <p:nvPr/>
        </p:nvSpPr>
        <p:spPr>
          <a:xfrm>
            <a:off x="385635" y="231042"/>
            <a:ext cx="11569666" cy="6555641"/>
          </a:xfrm>
          <a:prstGeom prst="rect">
            <a:avLst/>
          </a:prstGeom>
          <a:noFill/>
        </p:spPr>
        <p:txBody>
          <a:bodyPr wrap="square" rtlCol="0">
            <a:spAutoFit/>
          </a:bodyPr>
          <a:lstStyle/>
          <a:p>
            <a:pPr marL="457200" indent="-457200" algn="just">
              <a:buFont typeface="Wingdings" panose="05000000000000000000" pitchFamily="2" charset="2"/>
              <a:buChar char="Ø"/>
            </a:pPr>
            <a:r>
              <a:rPr lang="en-US" sz="2800" b="1" i="0" dirty="0">
                <a:solidFill>
                  <a:schemeClr val="accent4"/>
                </a:solidFill>
                <a:effectLst/>
                <a:latin typeface="Söhne"/>
              </a:rPr>
              <a:t>Log in to your </a:t>
            </a:r>
            <a:r>
              <a:rPr lang="en-US" sz="2800" b="1" i="0" dirty="0" err="1">
                <a:solidFill>
                  <a:schemeClr val="accent4"/>
                </a:solidFill>
                <a:effectLst/>
                <a:latin typeface="Söhne"/>
              </a:rPr>
              <a:t>DriveHQ</a:t>
            </a:r>
            <a:r>
              <a:rPr lang="en-US" sz="2800" b="1" i="0" dirty="0">
                <a:solidFill>
                  <a:schemeClr val="accent4"/>
                </a:solidFill>
                <a:effectLst/>
                <a:latin typeface="Söhne"/>
              </a:rPr>
              <a:t> account: </a:t>
            </a:r>
            <a:r>
              <a:rPr lang="en-US" sz="2800" b="0" i="0" dirty="0">
                <a:solidFill>
                  <a:schemeClr val="bg1"/>
                </a:solidFill>
                <a:effectLst/>
                <a:latin typeface="Söhne"/>
              </a:rPr>
              <a:t>Go to the </a:t>
            </a:r>
            <a:r>
              <a:rPr lang="en-US" sz="2800" b="0" i="0" dirty="0" err="1">
                <a:solidFill>
                  <a:schemeClr val="bg1"/>
                </a:solidFill>
                <a:effectLst/>
                <a:latin typeface="Söhne"/>
              </a:rPr>
              <a:t>DriveHQ</a:t>
            </a:r>
            <a:r>
              <a:rPr lang="en-US" sz="2800" b="0" i="0" dirty="0">
                <a:solidFill>
                  <a:schemeClr val="bg1"/>
                </a:solidFill>
                <a:effectLst/>
                <a:latin typeface="Söhne"/>
              </a:rPr>
              <a:t> website and log in to your account using your username and password.</a:t>
            </a:r>
          </a:p>
          <a:p>
            <a:pPr marL="457200" indent="-457200" algn="just">
              <a:buFont typeface="Wingdings" panose="05000000000000000000" pitchFamily="2" charset="2"/>
              <a:buChar char="Ø"/>
            </a:pPr>
            <a:r>
              <a:rPr lang="en-US" sz="2800" b="1" i="0" dirty="0">
                <a:solidFill>
                  <a:schemeClr val="accent4"/>
                </a:solidFill>
                <a:effectLst/>
                <a:latin typeface="Söhne"/>
              </a:rPr>
              <a:t>Navigate to the folder containing the images: </a:t>
            </a:r>
            <a:r>
              <a:rPr lang="en-US" sz="2800" b="0" i="0" dirty="0">
                <a:solidFill>
                  <a:schemeClr val="bg1"/>
                </a:solidFill>
                <a:effectLst/>
                <a:latin typeface="Söhne"/>
              </a:rPr>
              <a:t>Once you have logged in, navigate to the folder where your images are stored. You can do this by clicking on the folder name or by using the folder tree navigation panel.</a:t>
            </a:r>
          </a:p>
          <a:p>
            <a:pPr marL="457200" indent="-457200" algn="just">
              <a:buFont typeface="Wingdings" panose="05000000000000000000" pitchFamily="2" charset="2"/>
              <a:buChar char="Ø"/>
            </a:pPr>
            <a:r>
              <a:rPr lang="en-US" sz="2800" b="1" i="0" dirty="0">
                <a:solidFill>
                  <a:schemeClr val="accent4"/>
                </a:solidFill>
                <a:effectLst/>
                <a:latin typeface="Söhne"/>
              </a:rPr>
              <a:t>Select the images you want to download</a:t>
            </a:r>
            <a:r>
              <a:rPr lang="en-US" sz="2800" b="1" i="0" dirty="0">
                <a:solidFill>
                  <a:schemeClr val="bg1"/>
                </a:solidFill>
                <a:effectLst/>
                <a:latin typeface="Söhne"/>
              </a:rPr>
              <a:t>: </a:t>
            </a:r>
            <a:r>
              <a:rPr lang="en-US" sz="2800" b="0" i="0" dirty="0">
                <a:solidFill>
                  <a:schemeClr val="bg1"/>
                </a:solidFill>
                <a:effectLst/>
                <a:latin typeface="Söhne"/>
              </a:rPr>
              <a:t>To select multiple images, hold down the Ctrl key on your keyboard and click on each image. To select all images in the folder, press </a:t>
            </a:r>
            <a:r>
              <a:rPr lang="en-US" sz="2800" b="0" i="0" dirty="0" err="1">
                <a:solidFill>
                  <a:schemeClr val="bg1"/>
                </a:solidFill>
                <a:effectLst/>
                <a:latin typeface="Söhne"/>
              </a:rPr>
              <a:t>Ctrl+A</a:t>
            </a:r>
            <a:r>
              <a:rPr lang="en-US" sz="2800" b="0" i="0" dirty="0">
                <a:solidFill>
                  <a:schemeClr val="bg1"/>
                </a:solidFill>
                <a:effectLst/>
                <a:latin typeface="Söhne"/>
              </a:rPr>
              <a:t> on your keyboard.</a:t>
            </a:r>
          </a:p>
          <a:p>
            <a:pPr marL="457200" indent="-457200" algn="just">
              <a:buFont typeface="Wingdings" panose="05000000000000000000" pitchFamily="2" charset="2"/>
              <a:buChar char="Ø"/>
            </a:pPr>
            <a:r>
              <a:rPr lang="en-US" sz="2800" b="1" i="0" dirty="0">
                <a:solidFill>
                  <a:schemeClr val="accent4"/>
                </a:solidFill>
                <a:effectLst/>
                <a:latin typeface="Söhne"/>
              </a:rPr>
              <a:t>Download the images: </a:t>
            </a:r>
            <a:r>
              <a:rPr lang="en-US" sz="2800" b="0" i="0" dirty="0">
                <a:solidFill>
                  <a:schemeClr val="bg1"/>
                </a:solidFill>
                <a:effectLst/>
                <a:latin typeface="Söhne"/>
              </a:rPr>
              <a:t>Once you have selected the images, click on the Download button in the </a:t>
            </a:r>
            <a:r>
              <a:rPr lang="en-US" sz="2800" b="0" i="0" dirty="0" err="1">
                <a:solidFill>
                  <a:schemeClr val="bg1"/>
                </a:solidFill>
                <a:effectLst/>
                <a:latin typeface="Söhne"/>
              </a:rPr>
              <a:t>DriveHQ</a:t>
            </a:r>
            <a:r>
              <a:rPr lang="en-US" sz="2800" b="0" i="0" dirty="0">
                <a:solidFill>
                  <a:schemeClr val="bg1"/>
                </a:solidFill>
                <a:effectLst/>
                <a:latin typeface="Söhne"/>
              </a:rPr>
              <a:t> interface. The images will be downloaded to your local computer in a compressed (zip) format.</a:t>
            </a:r>
          </a:p>
          <a:p>
            <a:pPr marL="457200" indent="-457200" algn="just">
              <a:buFont typeface="Wingdings" panose="05000000000000000000" pitchFamily="2" charset="2"/>
              <a:buChar char="Ø"/>
            </a:pPr>
            <a:r>
              <a:rPr lang="en-US" sz="2800" b="1" i="0" dirty="0">
                <a:solidFill>
                  <a:schemeClr val="accent4"/>
                </a:solidFill>
                <a:effectLst/>
                <a:latin typeface="Söhne"/>
              </a:rPr>
              <a:t>Extract the images:</a:t>
            </a:r>
            <a:r>
              <a:rPr lang="en-US" sz="2800" b="0" i="0" dirty="0">
                <a:solidFill>
                  <a:schemeClr val="accent4"/>
                </a:solidFill>
                <a:effectLst/>
                <a:latin typeface="Söhne"/>
              </a:rPr>
              <a:t> </a:t>
            </a:r>
            <a:r>
              <a:rPr lang="en-US" sz="2800" b="0" i="0" dirty="0">
                <a:solidFill>
                  <a:schemeClr val="bg1"/>
                </a:solidFill>
                <a:effectLst/>
                <a:latin typeface="Söhne"/>
              </a:rPr>
              <a:t>After the download is complete, extract the images from the zip file using a file extraction software such as WinZip, WinRAR, or 7-Zip.</a:t>
            </a:r>
          </a:p>
          <a:p>
            <a:endParaRPr lang="en-IN" sz="3200" dirty="0"/>
          </a:p>
        </p:txBody>
      </p:sp>
    </p:spTree>
    <p:extLst>
      <p:ext uri="{BB962C8B-B14F-4D97-AF65-F5344CB8AC3E}">
        <p14:creationId xmlns:p14="http://schemas.microsoft.com/office/powerpoint/2010/main" val="2113573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D22938B-B3CE-1897-E501-211D07D9AFAE}"/>
              </a:ext>
            </a:extLst>
          </p:cNvPr>
          <p:cNvSpPr/>
          <p:nvPr/>
        </p:nvSpPr>
        <p:spPr>
          <a:xfrm>
            <a:off x="2618146" y="214312"/>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1C0A268-735C-D87E-4FCF-8ED87B4906F1}"/>
              </a:ext>
            </a:extLst>
          </p:cNvPr>
          <p:cNvSpPr txBox="1"/>
          <p:nvPr/>
        </p:nvSpPr>
        <p:spPr>
          <a:xfrm flipH="1">
            <a:off x="3530278" y="4007912"/>
            <a:ext cx="5764193"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EXPLANATION</a:t>
            </a:r>
            <a:endParaRPr lang="en-IN" sz="3600" dirty="0">
              <a:solidFill>
                <a:schemeClr val="bg1"/>
              </a:solidFill>
              <a:latin typeface="Arial Black" panose="020B0A04020102020204" pitchFamily="34" charset="0"/>
            </a:endParaRPr>
          </a:p>
        </p:txBody>
      </p:sp>
      <p:pic>
        <p:nvPicPr>
          <p:cNvPr id="12" name="Graphic 11" descr="Help with solid fill">
            <a:extLst>
              <a:ext uri="{FF2B5EF4-FFF2-40B4-BE49-F238E27FC236}">
                <a16:creationId xmlns:a16="http://schemas.microsoft.com/office/drawing/2014/main" id="{C897EDC5-91BC-BBEE-6D55-FA5D8EEB6E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83911" y="583735"/>
            <a:ext cx="3424177" cy="3424177"/>
          </a:xfrm>
          <a:prstGeom prst="rect">
            <a:avLst/>
          </a:prstGeom>
        </p:spPr>
      </p:pic>
    </p:spTree>
    <p:extLst>
      <p:ext uri="{BB962C8B-B14F-4D97-AF65-F5344CB8AC3E}">
        <p14:creationId xmlns:p14="http://schemas.microsoft.com/office/powerpoint/2010/main" val="3363226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ople sitting on chair in front of table while holding pens during daytime">
            <a:extLst>
              <a:ext uri="{FF2B5EF4-FFF2-40B4-BE49-F238E27FC236}">
                <a16:creationId xmlns:a16="http://schemas.microsoft.com/office/drawing/2014/main" id="{4AD631C1-700F-782C-9BD0-B1239ACB7264}"/>
              </a:ext>
            </a:extLst>
          </p:cNvPr>
          <p:cNvPicPr>
            <a:picLocks noChangeAspect="1" noChangeArrowheads="1"/>
          </p:cNvPicPr>
          <p:nvPr/>
        </p:nvPicPr>
        <p:blipFill>
          <a:blip r:embed="rId2">
            <a:alphaModFix amt="95000"/>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3B6580EF-C8DB-BE59-85AC-57EB65EA5ACE}"/>
                  </a:ext>
                </a:extLst>
              </p:cNvPr>
              <p:cNvGraphicFramePr>
                <a:graphicFrameLocks noChangeAspect="1"/>
              </p:cNvGraphicFramePr>
              <p:nvPr>
                <p:extLst>
                  <p:ext uri="{D42A27DB-BD31-4B8C-83A1-F6EECF244321}">
                    <p14:modId xmlns:p14="http://schemas.microsoft.com/office/powerpoint/2010/main" val="3105912498"/>
                  </p:ext>
                </p:extLst>
              </p:nvPr>
            </p:nvGraphicFramePr>
            <p:xfrm>
              <a:off x="3623840" y="250125"/>
              <a:ext cx="5000264" cy="2812648"/>
            </p:xfrm>
            <a:graphic>
              <a:graphicData uri="http://schemas.microsoft.com/office/powerpoint/2016/sectionzoom">
                <psez:sectionZm>
                  <psez:sectionZmObj sectionId="{0C4E95CE-38C9-4B3C-B541-7DAB32B3C271}">
                    <psez:zmPr id="{2A9A4243-6EEC-4E50-94F8-99F04380CA8D}" transitionDur="1000" showBg="0">
                      <p166:blipFill xmlns:p166="http://schemas.microsoft.com/office/powerpoint/2016/6/main">
                        <a:blip r:embed="rId3"/>
                        <a:stretch>
                          <a:fillRect/>
                        </a:stretch>
                      </p166:blipFill>
                      <p166:spPr xmlns:p166="http://schemas.microsoft.com/office/powerpoint/2016/6/main">
                        <a:xfrm>
                          <a:off x="0" y="0"/>
                          <a:ext cx="5000264" cy="2812648"/>
                        </a:xfrm>
                        <a:prstGeom prst="rect">
                          <a:avLst/>
                        </a:prstGeom>
                      </p166:spPr>
                    </psez:zmPr>
                  </psez:sectionZmObj>
                </psez:sectionZm>
              </a:graphicData>
            </a:graphic>
          </p:graphicFrame>
        </mc:Choice>
        <mc:Fallback xmlns="">
          <p:pic>
            <p:nvPicPr>
              <p:cNvPr id="5" name="Section Zoom 4">
                <a:hlinkClick r:id="rId4" action="ppaction://hlinksldjump"/>
                <a:extLst>
                  <a:ext uri="{FF2B5EF4-FFF2-40B4-BE49-F238E27FC236}">
                    <a16:creationId xmlns:a16="http://schemas.microsoft.com/office/drawing/2014/main" id="{3B6580EF-C8DB-BE59-85AC-57EB65EA5ACE}"/>
                  </a:ext>
                </a:extLst>
              </p:cNvPr>
              <p:cNvPicPr>
                <a:picLocks noGrp="1" noRot="1" noChangeAspect="1" noMove="1" noResize="1" noEditPoints="1" noAdjustHandles="1" noChangeArrowheads="1" noChangeShapeType="1"/>
              </p:cNvPicPr>
              <p:nvPr/>
            </p:nvPicPr>
            <p:blipFill>
              <a:blip r:embed="rId5"/>
              <a:stretch>
                <a:fillRect/>
              </a:stretch>
            </p:blipFill>
            <p:spPr>
              <a:xfrm>
                <a:off x="3623840" y="250125"/>
                <a:ext cx="5000264" cy="281264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F92B9001-13B7-A27D-FD84-4D5CC807510D}"/>
                  </a:ext>
                </a:extLst>
              </p:cNvPr>
              <p:cNvGraphicFramePr>
                <a:graphicFrameLocks noChangeAspect="1"/>
              </p:cNvGraphicFramePr>
              <p:nvPr>
                <p:extLst>
                  <p:ext uri="{D42A27DB-BD31-4B8C-83A1-F6EECF244321}">
                    <p14:modId xmlns:p14="http://schemas.microsoft.com/office/powerpoint/2010/main" val="2596932571"/>
                  </p:ext>
                </p:extLst>
              </p:nvPr>
            </p:nvGraphicFramePr>
            <p:xfrm>
              <a:off x="700273" y="3627580"/>
              <a:ext cx="5002189" cy="2813731"/>
            </p:xfrm>
            <a:graphic>
              <a:graphicData uri="http://schemas.microsoft.com/office/powerpoint/2016/sectionzoom">
                <psez:sectionZm>
                  <psez:sectionZmObj sectionId="{62139EE2-AD80-483B-96D1-0CBAEDD7A928}">
                    <psez:zmPr id="{8F23F4E9-9688-48F8-9BF0-5EEF05800CCF}" transitionDur="1000" showBg="0">
                      <p166:blipFill xmlns:p166="http://schemas.microsoft.com/office/powerpoint/2016/6/main">
                        <a:blip r:embed="rId6"/>
                        <a:stretch>
                          <a:fillRect/>
                        </a:stretch>
                      </p166:blipFill>
                      <p166:spPr xmlns:p166="http://schemas.microsoft.com/office/powerpoint/2016/6/main">
                        <a:xfrm>
                          <a:off x="0" y="0"/>
                          <a:ext cx="5002189" cy="2813731"/>
                        </a:xfrm>
                        <a:prstGeom prst="rect">
                          <a:avLst/>
                        </a:prstGeom>
                      </p166:spPr>
                    </psez:zmPr>
                  </psez:sectionZmObj>
                </psez:sectionZm>
              </a:graphicData>
            </a:graphic>
          </p:graphicFrame>
        </mc:Choice>
        <mc:Fallback xmlns="">
          <p:pic>
            <p:nvPicPr>
              <p:cNvPr id="7" name="Section Zoom 6">
                <a:hlinkClick r:id="rId7" action="ppaction://hlinksldjump"/>
                <a:extLst>
                  <a:ext uri="{FF2B5EF4-FFF2-40B4-BE49-F238E27FC236}">
                    <a16:creationId xmlns:a16="http://schemas.microsoft.com/office/drawing/2014/main" id="{F92B9001-13B7-A27D-FD84-4D5CC807510D}"/>
                  </a:ext>
                </a:extLst>
              </p:cNvPr>
              <p:cNvPicPr>
                <a:picLocks noGrp="1" noRot="1" noChangeAspect="1" noMove="1" noResize="1" noEditPoints="1" noAdjustHandles="1" noChangeArrowheads="1" noChangeShapeType="1"/>
              </p:cNvPicPr>
              <p:nvPr/>
            </p:nvPicPr>
            <p:blipFill>
              <a:blip r:embed="rId8"/>
              <a:stretch>
                <a:fillRect/>
              </a:stretch>
            </p:blipFill>
            <p:spPr>
              <a:xfrm>
                <a:off x="700273" y="3627580"/>
                <a:ext cx="5002189" cy="281373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BEB9BC09-AC84-1C2D-D282-90D6D5FCBD0C}"/>
                  </a:ext>
                </a:extLst>
              </p:cNvPr>
              <p:cNvGraphicFramePr>
                <a:graphicFrameLocks noChangeAspect="1"/>
              </p:cNvGraphicFramePr>
              <p:nvPr>
                <p:extLst>
                  <p:ext uri="{D42A27DB-BD31-4B8C-83A1-F6EECF244321}">
                    <p14:modId xmlns:p14="http://schemas.microsoft.com/office/powerpoint/2010/main" val="1138551598"/>
                  </p:ext>
                </p:extLst>
              </p:nvPr>
            </p:nvGraphicFramePr>
            <p:xfrm>
              <a:off x="6402727" y="3627580"/>
              <a:ext cx="5000264" cy="2812649"/>
            </p:xfrm>
            <a:graphic>
              <a:graphicData uri="http://schemas.microsoft.com/office/powerpoint/2016/sectionzoom">
                <psez:sectionZm>
                  <psez:sectionZmObj sectionId="{97E3F1A1-C9E2-4FE9-BD84-D563457B7AF5}">
                    <psez:zmPr id="{E55A607A-B984-4D76-839D-AEEC1651AB38}" transitionDur="1000" showBg="0">
                      <p166:blipFill xmlns:p166="http://schemas.microsoft.com/office/powerpoint/2016/6/main">
                        <a:blip r:embed="rId9"/>
                        <a:stretch>
                          <a:fillRect/>
                        </a:stretch>
                      </p166:blipFill>
                      <p166:spPr xmlns:p166="http://schemas.microsoft.com/office/powerpoint/2016/6/main">
                        <a:xfrm>
                          <a:off x="0" y="0"/>
                          <a:ext cx="5000264" cy="2812649"/>
                        </a:xfrm>
                        <a:prstGeom prst="rect">
                          <a:avLst/>
                        </a:prstGeom>
                      </p166:spPr>
                    </psez:zmPr>
                  </psez:sectionZmObj>
                </psez:sectionZm>
              </a:graphicData>
            </a:graphic>
          </p:graphicFrame>
        </mc:Choice>
        <mc:Fallback xmlns="">
          <p:pic>
            <p:nvPicPr>
              <p:cNvPr id="9" name="Section Zoom 8">
                <a:hlinkClick r:id="rId10" action="ppaction://hlinksldjump"/>
                <a:extLst>
                  <a:ext uri="{FF2B5EF4-FFF2-40B4-BE49-F238E27FC236}">
                    <a16:creationId xmlns:a16="http://schemas.microsoft.com/office/drawing/2014/main" id="{BEB9BC09-AC84-1C2D-D282-90D6D5FCBD0C}"/>
                  </a:ext>
                </a:extLst>
              </p:cNvPr>
              <p:cNvPicPr>
                <a:picLocks noGrp="1" noRot="1" noChangeAspect="1" noMove="1" noResize="1" noEditPoints="1" noAdjustHandles="1" noChangeArrowheads="1" noChangeShapeType="1"/>
              </p:cNvPicPr>
              <p:nvPr/>
            </p:nvPicPr>
            <p:blipFill>
              <a:blip r:embed="rId11"/>
              <a:stretch>
                <a:fillRect/>
              </a:stretch>
            </p:blipFill>
            <p:spPr>
              <a:xfrm>
                <a:off x="6402727" y="3627580"/>
                <a:ext cx="5000264" cy="2812649"/>
              </a:xfrm>
              <a:prstGeom prst="rect">
                <a:avLst/>
              </a:prstGeom>
            </p:spPr>
          </p:pic>
        </mc:Fallback>
      </mc:AlternateContent>
    </p:spTree>
    <p:extLst>
      <p:ext uri="{BB962C8B-B14F-4D97-AF65-F5344CB8AC3E}">
        <p14:creationId xmlns:p14="http://schemas.microsoft.com/office/powerpoint/2010/main" val="3078400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5A4BFAB-FE03-06E8-97B7-A2214BFAE1D5}"/>
              </a:ext>
            </a:extLst>
          </p:cNvPr>
          <p:cNvSpPr/>
          <p:nvPr/>
        </p:nvSpPr>
        <p:spPr>
          <a:xfrm>
            <a:off x="2618146" y="214312"/>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D9CAAF0-9807-F98B-E6AF-0B9A8B4E0223}"/>
              </a:ext>
            </a:extLst>
          </p:cNvPr>
          <p:cNvSpPr txBox="1"/>
          <p:nvPr/>
        </p:nvSpPr>
        <p:spPr>
          <a:xfrm flipH="1">
            <a:off x="3122846" y="3974514"/>
            <a:ext cx="6146208"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REQUIREMENTS</a:t>
            </a:r>
            <a:endParaRPr lang="en-IN" sz="3600" dirty="0">
              <a:solidFill>
                <a:schemeClr val="bg1"/>
              </a:solidFill>
              <a:latin typeface="Arial Black" panose="020B0A04020102020204" pitchFamily="34" charset="0"/>
            </a:endParaRPr>
          </a:p>
        </p:txBody>
      </p:sp>
      <p:pic>
        <p:nvPicPr>
          <p:cNvPr id="8" name="Graphic 7" descr="Internet with solid fill">
            <a:extLst>
              <a:ext uri="{FF2B5EF4-FFF2-40B4-BE49-F238E27FC236}">
                <a16:creationId xmlns:a16="http://schemas.microsoft.com/office/drawing/2014/main" id="{46428BA3-5CAB-DA2F-D4D5-0DA644B15C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8473" y="393403"/>
            <a:ext cx="3935054" cy="3935054"/>
          </a:xfrm>
          <a:prstGeom prst="rect">
            <a:avLst/>
          </a:prstGeom>
        </p:spPr>
      </p:pic>
    </p:spTree>
    <p:extLst>
      <p:ext uri="{BB962C8B-B14F-4D97-AF65-F5344CB8AC3E}">
        <p14:creationId xmlns:p14="http://schemas.microsoft.com/office/powerpoint/2010/main" val="3318909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3E0B-E284-FF4D-F268-A9C85D50FE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F11AB6-38D9-6259-04EB-32BDE3571A93}"/>
              </a:ext>
            </a:extLst>
          </p:cNvPr>
          <p:cNvSpPr>
            <a:spLocks noGrp="1"/>
          </p:cNvSpPr>
          <p:nvPr>
            <p:ph idx="1"/>
          </p:nvPr>
        </p:nvSpPr>
        <p:spPr/>
        <p:txBody>
          <a:bodyPr/>
          <a:lstStyle/>
          <a:p>
            <a:endParaRPr lang="en-IN"/>
          </a:p>
        </p:txBody>
      </p:sp>
      <p:sp>
        <p:nvSpPr>
          <p:cNvPr id="4" name="Oval 3">
            <a:extLst>
              <a:ext uri="{FF2B5EF4-FFF2-40B4-BE49-F238E27FC236}">
                <a16:creationId xmlns:a16="http://schemas.microsoft.com/office/drawing/2014/main" id="{9261CA74-0AAA-55AC-CED7-52E60E9AC5A7}"/>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352C3252-85AB-38A7-C9C0-88BA25C20F13}"/>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6" name="Graphic 5" descr="Lightbulb and gear with solid fill">
            <a:extLst>
              <a:ext uri="{FF2B5EF4-FFF2-40B4-BE49-F238E27FC236}">
                <a16:creationId xmlns:a16="http://schemas.microsoft.com/office/drawing/2014/main" id="{5F86E5CB-C698-1781-23DA-AA1AF592C4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6798" y="2969798"/>
            <a:ext cx="916402" cy="916402"/>
          </a:xfrm>
          <a:prstGeom prst="rect">
            <a:avLst/>
          </a:prstGeom>
        </p:spPr>
      </p:pic>
      <p:pic>
        <p:nvPicPr>
          <p:cNvPr id="7" name="Graphic 6" descr="Lightbulb and gear with solid fill">
            <a:extLst>
              <a:ext uri="{FF2B5EF4-FFF2-40B4-BE49-F238E27FC236}">
                <a16:creationId xmlns:a16="http://schemas.microsoft.com/office/drawing/2014/main" id="{0E5721D4-7CAF-C20B-8706-05710D53AA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0951" y="998154"/>
            <a:ext cx="3019035" cy="3019035"/>
          </a:xfrm>
          <a:prstGeom prst="rect">
            <a:avLst/>
          </a:prstGeom>
        </p:spPr>
      </p:pic>
      <p:pic>
        <p:nvPicPr>
          <p:cNvPr id="8" name="Picture 7">
            <a:extLst>
              <a:ext uri="{FF2B5EF4-FFF2-40B4-BE49-F238E27FC236}">
                <a16:creationId xmlns:a16="http://schemas.microsoft.com/office/drawing/2014/main" id="{AD6C5D9D-B8F7-F1ED-039F-8F434E8A882B}"/>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26688" y="-15012"/>
            <a:ext cx="12218688" cy="6873012"/>
          </a:xfrm>
          <a:prstGeom prst="rect">
            <a:avLst/>
          </a:prstGeom>
        </p:spPr>
      </p:pic>
      <p:sp>
        <p:nvSpPr>
          <p:cNvPr id="9" name="TextBox 8">
            <a:extLst>
              <a:ext uri="{FF2B5EF4-FFF2-40B4-BE49-F238E27FC236}">
                <a16:creationId xmlns:a16="http://schemas.microsoft.com/office/drawing/2014/main" id="{BD813BA6-2757-8027-009B-6E9E7F7D2C4B}"/>
              </a:ext>
            </a:extLst>
          </p:cNvPr>
          <p:cNvSpPr txBox="1"/>
          <p:nvPr/>
        </p:nvSpPr>
        <p:spPr>
          <a:xfrm>
            <a:off x="297823" y="201799"/>
            <a:ext cx="11569666" cy="6247864"/>
          </a:xfrm>
          <a:prstGeom prst="rect">
            <a:avLst/>
          </a:prstGeom>
          <a:noFill/>
        </p:spPr>
        <p:txBody>
          <a:bodyPr wrap="square" rtlCol="0">
            <a:spAutoFit/>
          </a:bodyPr>
          <a:lstStyle/>
          <a:p>
            <a:pPr marL="1040765" indent="-457200">
              <a:buFont typeface="Wingdings" panose="05000000000000000000" pitchFamily="2" charset="2"/>
              <a:buChar char="v"/>
            </a:pPr>
            <a:r>
              <a:rPr lang="en-US" sz="3200" b="1" dirty="0">
                <a:solidFill>
                  <a:schemeClr val="accent4"/>
                </a:solidFill>
                <a:latin typeface="Times New Roman" panose="02020603050405020304" pitchFamily="18" charset="0"/>
                <a:cs typeface="Times New Roman" panose="02020603050405020304" pitchFamily="18" charset="0"/>
              </a:rPr>
              <a:t>SOFTWARE REQUIREMENTS</a:t>
            </a:r>
          </a:p>
          <a:p>
            <a:pPr marL="377825" indent="0">
              <a:buNone/>
            </a:pPr>
            <a:endParaRPr lang="en-US" sz="3200" dirty="0">
              <a:solidFill>
                <a:schemeClr val="accent4"/>
              </a:solidFill>
              <a:latin typeface="Times New Roman" panose="02020603050405020304" pitchFamily="18" charset="0"/>
              <a:cs typeface="Times New Roman" panose="02020603050405020304" pitchFamily="18" charset="0"/>
            </a:endParaRPr>
          </a:p>
          <a:p>
            <a:pPr marL="1625600" indent="-457200">
              <a:buFont typeface="Wingdings" panose="05000000000000000000" pitchFamily="2" charset="2"/>
              <a:buChar char="Ø"/>
              <a:tabLst>
                <a:tab pos="3140075" algn="l"/>
              </a:tabLst>
            </a:pPr>
            <a:r>
              <a:rPr lang="en-US" sz="3200" dirty="0">
                <a:solidFill>
                  <a:schemeClr val="bg1"/>
                </a:solidFill>
                <a:latin typeface="Times New Roman" panose="02020603050405020304" pitchFamily="18" charset="0"/>
                <a:cs typeface="Times New Roman" panose="02020603050405020304" pitchFamily="18" charset="0"/>
              </a:rPr>
              <a:t>OS                    :     Windows</a:t>
            </a:r>
          </a:p>
          <a:p>
            <a:pPr marL="1625600" indent="-457200">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Python IDE      :     Python 3.7.0</a:t>
            </a:r>
          </a:p>
          <a:p>
            <a:pPr marL="457200" indent="-457200">
              <a:buFont typeface="Wingdings" panose="05000000000000000000" pitchFamily="2" charset="2"/>
              <a:buChar char="Ø"/>
            </a:pPr>
            <a:endParaRPr lang="en-US" sz="3200" dirty="0">
              <a:solidFill>
                <a:schemeClr val="accent4"/>
              </a:solidFill>
              <a:latin typeface="Times New Roman" panose="02020603050405020304" pitchFamily="18" charset="0"/>
              <a:cs typeface="Times New Roman" panose="02020603050405020304" pitchFamily="18" charset="0"/>
            </a:endParaRPr>
          </a:p>
          <a:p>
            <a:pPr marL="812800" indent="-457200">
              <a:buFont typeface="Wingdings" panose="05000000000000000000" pitchFamily="2" charset="2"/>
              <a:buChar char="v"/>
            </a:pPr>
            <a:r>
              <a:rPr lang="en-US" sz="3200" b="1" dirty="0">
                <a:solidFill>
                  <a:schemeClr val="accent4"/>
                </a:solidFill>
                <a:latin typeface="Times New Roman" panose="02020603050405020304" pitchFamily="18" charset="0"/>
                <a:cs typeface="Times New Roman" panose="02020603050405020304" pitchFamily="18" charset="0"/>
              </a:rPr>
              <a:t>   HARDWARE REQUIREMENTS</a:t>
            </a:r>
          </a:p>
          <a:p>
            <a:pPr marL="812800" indent="-457200">
              <a:buFont typeface="Wingdings" panose="05000000000000000000" pitchFamily="2" charset="2"/>
              <a:buChar char="Ø"/>
            </a:pPr>
            <a:endParaRPr lang="en-US" sz="3200" b="1" dirty="0">
              <a:solidFill>
                <a:srgbClr val="FF0000"/>
              </a:solidFill>
              <a:latin typeface="Times New Roman" panose="02020603050405020304" pitchFamily="18" charset="0"/>
              <a:cs typeface="Times New Roman" panose="02020603050405020304" pitchFamily="18" charset="0"/>
            </a:endParaRPr>
          </a:p>
          <a:p>
            <a:pPr marL="1625600" indent="-457200">
              <a:lnSpc>
                <a:spcPct val="150000"/>
              </a:lnSpc>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RAM                :     4GB and Higher</a:t>
            </a:r>
          </a:p>
          <a:p>
            <a:pPr marL="1625600" indent="-457200">
              <a:lnSpc>
                <a:spcPct val="150000"/>
              </a:lnSpc>
              <a:buFont typeface="Wingdings" panose="05000000000000000000" pitchFamily="2" charset="2"/>
              <a:buChar char="Ø"/>
              <a:tabLst>
                <a:tab pos="3048000" algn="l"/>
                <a:tab pos="3140075" algn="l"/>
              </a:tabLst>
            </a:pPr>
            <a:r>
              <a:rPr lang="en-US" sz="3200" dirty="0">
                <a:solidFill>
                  <a:schemeClr val="bg1"/>
                </a:solidFill>
                <a:latin typeface="Times New Roman" panose="02020603050405020304" pitchFamily="18" charset="0"/>
                <a:cs typeface="Times New Roman" panose="02020603050405020304" pitchFamily="18" charset="0"/>
              </a:rPr>
              <a:t>Processor         :      Intel i3 and above </a:t>
            </a:r>
          </a:p>
          <a:p>
            <a:pPr marL="1625600" indent="-457200" defTabSz="927100">
              <a:lnSpc>
                <a:spcPct val="150000"/>
              </a:lnSpc>
              <a:buFont typeface="Wingdings" panose="05000000000000000000" pitchFamily="2" charset="2"/>
              <a:buChar char="Ø"/>
              <a:tabLst>
                <a:tab pos="2784475" algn="l"/>
              </a:tabLst>
            </a:pPr>
            <a:r>
              <a:rPr lang="en-US" sz="3200" dirty="0">
                <a:solidFill>
                  <a:schemeClr val="bg1"/>
                </a:solidFill>
                <a:latin typeface="Times New Roman" panose="02020603050405020304" pitchFamily="18" charset="0"/>
                <a:cs typeface="Times New Roman" panose="02020603050405020304" pitchFamily="18" charset="0"/>
              </a:rPr>
              <a:t>Hard Disk        :      500GB: Minimum</a:t>
            </a:r>
          </a:p>
          <a:p>
            <a:endParaRPr lang="en-IN" sz="3200" dirty="0"/>
          </a:p>
        </p:txBody>
      </p:sp>
    </p:spTree>
    <p:extLst>
      <p:ext uri="{BB962C8B-B14F-4D97-AF65-F5344CB8AC3E}">
        <p14:creationId xmlns:p14="http://schemas.microsoft.com/office/powerpoint/2010/main" val="2346105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797483A-B047-8F09-6B17-3EB568AE2F8F}"/>
              </a:ext>
            </a:extLst>
          </p:cNvPr>
          <p:cNvSpPr/>
          <p:nvPr/>
        </p:nvSpPr>
        <p:spPr>
          <a:xfrm>
            <a:off x="2618146" y="214312"/>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3CA47BB-CE5B-00D0-47F9-B62699FDC66F}"/>
              </a:ext>
            </a:extLst>
          </p:cNvPr>
          <p:cNvSpPr txBox="1"/>
          <p:nvPr/>
        </p:nvSpPr>
        <p:spPr>
          <a:xfrm flipH="1">
            <a:off x="3122846" y="3974514"/>
            <a:ext cx="6146208"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UML DIAGRAMS</a:t>
            </a:r>
            <a:endParaRPr lang="en-IN" sz="3600" dirty="0">
              <a:solidFill>
                <a:schemeClr val="bg1"/>
              </a:solidFill>
              <a:latin typeface="Arial Black" panose="020B0A04020102020204" pitchFamily="34" charset="0"/>
            </a:endParaRPr>
          </a:p>
        </p:txBody>
      </p:sp>
      <p:pic>
        <p:nvPicPr>
          <p:cNvPr id="8" name="Graphic 7" descr="Social network with solid fill">
            <a:extLst>
              <a:ext uri="{FF2B5EF4-FFF2-40B4-BE49-F238E27FC236}">
                <a16:creationId xmlns:a16="http://schemas.microsoft.com/office/drawing/2014/main" id="{103AF566-8306-2B21-35AB-6AE5D41CD7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5916" y="901861"/>
            <a:ext cx="2880167" cy="2880167"/>
          </a:xfrm>
          <a:prstGeom prst="rect">
            <a:avLst/>
          </a:prstGeom>
        </p:spPr>
      </p:pic>
    </p:spTree>
    <p:extLst>
      <p:ext uri="{BB962C8B-B14F-4D97-AF65-F5344CB8AC3E}">
        <p14:creationId xmlns:p14="http://schemas.microsoft.com/office/powerpoint/2010/main" val="343307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06754D-1351-5DD0-2AB4-C5B9E4FE827D}"/>
              </a:ext>
            </a:extLst>
          </p:cNvPr>
          <p:cNvSpPr>
            <a:spLocks noGrp="1"/>
          </p:cNvSpPr>
          <p:nvPr>
            <p:ph type="title"/>
          </p:nvPr>
        </p:nvSpPr>
        <p:spPr>
          <a:xfrm>
            <a:off x="838200" y="365125"/>
            <a:ext cx="10515600" cy="1325563"/>
          </a:xfrm>
        </p:spPr>
        <p:txBody>
          <a:bodyPr/>
          <a:lstStyle/>
          <a:p>
            <a:endParaRPr lang="en-IN"/>
          </a:p>
        </p:txBody>
      </p:sp>
      <p:sp>
        <p:nvSpPr>
          <p:cNvPr id="5" name="Content Placeholder 2">
            <a:extLst>
              <a:ext uri="{FF2B5EF4-FFF2-40B4-BE49-F238E27FC236}">
                <a16:creationId xmlns:a16="http://schemas.microsoft.com/office/drawing/2014/main" id="{8883F6E4-88D0-347B-6896-32581BA70B85}"/>
              </a:ext>
            </a:extLst>
          </p:cNvPr>
          <p:cNvSpPr>
            <a:spLocks noGrp="1"/>
          </p:cNvSpPr>
          <p:nvPr>
            <p:ph idx="1"/>
          </p:nvPr>
        </p:nvSpPr>
        <p:spPr>
          <a:xfrm>
            <a:off x="838200" y="1825625"/>
            <a:ext cx="10515600" cy="4351338"/>
          </a:xfrm>
        </p:spPr>
        <p:txBody>
          <a:bodyPr/>
          <a:lstStyle/>
          <a:p>
            <a:endParaRPr lang="en-IN"/>
          </a:p>
        </p:txBody>
      </p:sp>
      <p:sp>
        <p:nvSpPr>
          <p:cNvPr id="6" name="Oval 5">
            <a:extLst>
              <a:ext uri="{FF2B5EF4-FFF2-40B4-BE49-F238E27FC236}">
                <a16:creationId xmlns:a16="http://schemas.microsoft.com/office/drawing/2014/main" id="{7D5FE8B9-8C18-D27D-839C-68281C82854C}"/>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8DE97678-2941-4A80-B75C-A0DD7086640F}"/>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8" name="Graphic 7" descr="Lightbulb and gear with solid fill">
            <a:extLst>
              <a:ext uri="{FF2B5EF4-FFF2-40B4-BE49-F238E27FC236}">
                <a16:creationId xmlns:a16="http://schemas.microsoft.com/office/drawing/2014/main" id="{7FCF0604-D5A3-48A2-479A-06998F775A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6798" y="2969798"/>
            <a:ext cx="916402" cy="916402"/>
          </a:xfrm>
          <a:prstGeom prst="rect">
            <a:avLst/>
          </a:prstGeom>
        </p:spPr>
      </p:pic>
      <p:pic>
        <p:nvPicPr>
          <p:cNvPr id="9" name="Graphic 8" descr="Lightbulb and gear with solid fill">
            <a:extLst>
              <a:ext uri="{FF2B5EF4-FFF2-40B4-BE49-F238E27FC236}">
                <a16:creationId xmlns:a16="http://schemas.microsoft.com/office/drawing/2014/main" id="{D8F375CD-005B-9486-F1FA-E7C55C1A08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0951" y="998154"/>
            <a:ext cx="3019035" cy="3019035"/>
          </a:xfrm>
          <a:prstGeom prst="rect">
            <a:avLst/>
          </a:prstGeom>
        </p:spPr>
      </p:pic>
      <p:pic>
        <p:nvPicPr>
          <p:cNvPr id="10" name="Picture 9">
            <a:extLst>
              <a:ext uri="{FF2B5EF4-FFF2-40B4-BE49-F238E27FC236}">
                <a16:creationId xmlns:a16="http://schemas.microsoft.com/office/drawing/2014/main" id="{2C2760BE-B1B0-A221-CC3D-B9D264597B10}"/>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26688" y="-15012"/>
            <a:ext cx="12218688" cy="6873012"/>
          </a:xfrm>
          <a:prstGeom prst="rect">
            <a:avLst/>
          </a:prstGeom>
        </p:spPr>
      </p:pic>
      <p:sp>
        <p:nvSpPr>
          <p:cNvPr id="11" name="TextBox 10">
            <a:extLst>
              <a:ext uri="{FF2B5EF4-FFF2-40B4-BE49-F238E27FC236}">
                <a16:creationId xmlns:a16="http://schemas.microsoft.com/office/drawing/2014/main" id="{2CB06298-E2AB-3CC8-6DCB-B4D381BC99D2}"/>
              </a:ext>
            </a:extLst>
          </p:cNvPr>
          <p:cNvSpPr txBox="1"/>
          <p:nvPr/>
        </p:nvSpPr>
        <p:spPr>
          <a:xfrm>
            <a:off x="3739478" y="278442"/>
            <a:ext cx="6527266" cy="707886"/>
          </a:xfrm>
          <a:prstGeom prst="rect">
            <a:avLst/>
          </a:prstGeom>
          <a:noFill/>
        </p:spPr>
        <p:txBody>
          <a:bodyPr wrap="square" rtlCol="0">
            <a:spAutoFit/>
          </a:bodyPr>
          <a:lstStyle/>
          <a:p>
            <a:r>
              <a:rPr lang="en-US" sz="4000" b="1">
                <a:solidFill>
                  <a:schemeClr val="bg1"/>
                </a:solidFill>
                <a:effectLst/>
                <a:latin typeface="Times New Roman" panose="02020603050405020304" pitchFamily="18" charset="0"/>
                <a:ea typeface="Times New Roman" panose="02020603050405020304" pitchFamily="18" charset="0"/>
              </a:rPr>
              <a:t>SEQUENCE DIAGRAM</a:t>
            </a:r>
            <a:r>
              <a:rPr lang="en-IN" sz="4000" b="1">
                <a:solidFill>
                  <a:schemeClr val="bg1"/>
                </a:solidFill>
                <a:latin typeface="Times New Roman" panose="02020603050405020304" pitchFamily="18" charset="0"/>
                <a:ea typeface="Times New Roman" panose="02020603050405020304" pitchFamily="18" charset="0"/>
              </a:rPr>
              <a:t>:</a:t>
            </a:r>
            <a:endParaRPr lang="en-IN" sz="4000" dirty="0">
              <a:solidFill>
                <a:schemeClr val="bg1"/>
              </a:solidFill>
            </a:endParaRPr>
          </a:p>
        </p:txBody>
      </p:sp>
      <p:pic>
        <p:nvPicPr>
          <p:cNvPr id="12" name="Content Placeholder 3" descr="Sequence diagram of proposed approach.">
            <a:extLst>
              <a:ext uri="{FF2B5EF4-FFF2-40B4-BE49-F238E27FC236}">
                <a16:creationId xmlns:a16="http://schemas.microsoft.com/office/drawing/2014/main" id="{0B490123-9330-2EE8-C7AD-F4DA8D5A7F6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4010" y="1450963"/>
            <a:ext cx="11053823" cy="5132451"/>
          </a:xfrm>
          <a:prstGeom prst="rect">
            <a:avLst/>
          </a:prstGeom>
          <a:noFill/>
          <a:ln>
            <a:noFill/>
          </a:ln>
        </p:spPr>
      </p:pic>
    </p:spTree>
    <p:extLst>
      <p:ext uri="{BB962C8B-B14F-4D97-AF65-F5344CB8AC3E}">
        <p14:creationId xmlns:p14="http://schemas.microsoft.com/office/powerpoint/2010/main" val="546903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337046-E0E2-2928-3E3C-5B496D3657FF}"/>
              </a:ext>
            </a:extLst>
          </p:cNvPr>
          <p:cNvSpPr>
            <a:spLocks noGrp="1"/>
          </p:cNvSpPr>
          <p:nvPr>
            <p:ph type="title"/>
          </p:nvPr>
        </p:nvSpPr>
        <p:spPr>
          <a:xfrm>
            <a:off x="838200" y="365125"/>
            <a:ext cx="10515600" cy="1325563"/>
          </a:xfrm>
        </p:spPr>
        <p:txBody>
          <a:bodyPr/>
          <a:lstStyle/>
          <a:p>
            <a:endParaRPr lang="en-IN"/>
          </a:p>
        </p:txBody>
      </p:sp>
      <p:sp>
        <p:nvSpPr>
          <p:cNvPr id="5" name="Content Placeholder 2">
            <a:extLst>
              <a:ext uri="{FF2B5EF4-FFF2-40B4-BE49-F238E27FC236}">
                <a16:creationId xmlns:a16="http://schemas.microsoft.com/office/drawing/2014/main" id="{F3BDB917-3F55-20D5-8B20-38F6C317B048}"/>
              </a:ext>
            </a:extLst>
          </p:cNvPr>
          <p:cNvSpPr>
            <a:spLocks noGrp="1"/>
          </p:cNvSpPr>
          <p:nvPr>
            <p:ph idx="1"/>
          </p:nvPr>
        </p:nvSpPr>
        <p:spPr>
          <a:xfrm>
            <a:off x="838200" y="1825625"/>
            <a:ext cx="10515600" cy="4351338"/>
          </a:xfrm>
        </p:spPr>
        <p:txBody>
          <a:bodyPr/>
          <a:lstStyle/>
          <a:p>
            <a:endParaRPr lang="en-IN"/>
          </a:p>
        </p:txBody>
      </p:sp>
      <p:sp>
        <p:nvSpPr>
          <p:cNvPr id="6" name="Oval 5">
            <a:extLst>
              <a:ext uri="{FF2B5EF4-FFF2-40B4-BE49-F238E27FC236}">
                <a16:creationId xmlns:a16="http://schemas.microsoft.com/office/drawing/2014/main" id="{9A4224AC-2B18-0249-0DB6-E28C7E87329B}"/>
              </a:ext>
            </a:extLst>
          </p:cNvPr>
          <p:cNvSpPr/>
          <p:nvPr/>
        </p:nvSpPr>
        <p:spPr>
          <a:xfrm>
            <a:off x="-1272542" y="-3604261"/>
            <a:ext cx="14892614" cy="14066521"/>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5D187DAC-28CC-0609-BF65-822FEBE5D67F}"/>
              </a:ext>
            </a:extLst>
          </p:cNvPr>
          <p:cNvSpPr txBox="1"/>
          <p:nvPr/>
        </p:nvSpPr>
        <p:spPr>
          <a:xfrm flipH="1">
            <a:off x="3337560" y="4347031"/>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8" name="Graphic 7" descr="Lightbulb and gear with solid fill">
            <a:extLst>
              <a:ext uri="{FF2B5EF4-FFF2-40B4-BE49-F238E27FC236}">
                <a16:creationId xmlns:a16="http://schemas.microsoft.com/office/drawing/2014/main" id="{DE8B9EF7-0EBC-2D0F-FB4A-E59D8B06F5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9" name="Graphic 8" descr="Lightbulb and gear with solid fill">
            <a:extLst>
              <a:ext uri="{FF2B5EF4-FFF2-40B4-BE49-F238E27FC236}">
                <a16:creationId xmlns:a16="http://schemas.microsoft.com/office/drawing/2014/main" id="{615C7BA1-44D9-64F6-2652-84FEDE9CE6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7545" y="1004748"/>
            <a:ext cx="3012441" cy="3012441"/>
          </a:xfrm>
          <a:prstGeom prst="rect">
            <a:avLst/>
          </a:prstGeom>
        </p:spPr>
      </p:pic>
      <p:pic>
        <p:nvPicPr>
          <p:cNvPr id="10" name="Picture 9">
            <a:extLst>
              <a:ext uri="{FF2B5EF4-FFF2-40B4-BE49-F238E27FC236}">
                <a16:creationId xmlns:a16="http://schemas.microsoft.com/office/drawing/2014/main" id="{61C88D02-4825-624C-D379-CB38D69B486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0"/>
            <a:ext cx="12192000" cy="6858000"/>
          </a:xfrm>
          <a:prstGeom prst="rect">
            <a:avLst/>
          </a:prstGeom>
        </p:spPr>
      </p:pic>
      <p:sp>
        <p:nvSpPr>
          <p:cNvPr id="11" name="TextBox 10">
            <a:extLst>
              <a:ext uri="{FF2B5EF4-FFF2-40B4-BE49-F238E27FC236}">
                <a16:creationId xmlns:a16="http://schemas.microsoft.com/office/drawing/2014/main" id="{8C3409DF-7A24-4B9D-AF03-A287F65DF1F0}"/>
              </a:ext>
            </a:extLst>
          </p:cNvPr>
          <p:cNvSpPr txBox="1"/>
          <p:nvPr/>
        </p:nvSpPr>
        <p:spPr>
          <a:xfrm flipH="1">
            <a:off x="1981200" y="2303319"/>
            <a:ext cx="8882382"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INTRODUCTION</a:t>
            </a:r>
          </a:p>
        </p:txBody>
      </p:sp>
      <p:sp>
        <p:nvSpPr>
          <p:cNvPr id="12" name="TextBox 11">
            <a:extLst>
              <a:ext uri="{FF2B5EF4-FFF2-40B4-BE49-F238E27FC236}">
                <a16:creationId xmlns:a16="http://schemas.microsoft.com/office/drawing/2014/main" id="{B39EFE13-546D-5CB7-CE48-07D07C2FAC74}"/>
              </a:ext>
            </a:extLst>
          </p:cNvPr>
          <p:cNvSpPr txBox="1"/>
          <p:nvPr/>
        </p:nvSpPr>
        <p:spPr>
          <a:xfrm>
            <a:off x="0" y="3662144"/>
            <a:ext cx="12054840" cy="3416320"/>
          </a:xfrm>
          <a:prstGeom prst="rect">
            <a:avLst/>
          </a:prstGeom>
          <a:noFill/>
        </p:spPr>
        <p:txBody>
          <a:bodyPr wrap="square" rtlCol="0">
            <a:spAutoFit/>
          </a:bodyPr>
          <a:lstStyle/>
          <a:p>
            <a:pPr algn="just">
              <a:lnSpc>
                <a:spcPct val="100000"/>
              </a:lnSpc>
            </a:pPr>
            <a:r>
              <a:rPr lang="en-US" sz="3200" dirty="0">
                <a:solidFill>
                  <a:schemeClr val="bg1"/>
                </a:solidFill>
                <a:effectLst/>
                <a:latin typeface="Times New Roman" panose="02020603050405020304" pitchFamily="18" charset="0"/>
                <a:ea typeface="Times New Roman" panose="02020603050405020304" pitchFamily="18" charset="0"/>
              </a:rPr>
              <a:t>Human body contain many types of cells with each cell having its separate function. Cells grow and divide in orderly manner to form new cells which is necessary to keep our body healthy. When cells lose their ability to grow and divide normally, an unordered and uncontrolled growth of cells take place which forms a mass of tissue called tumor. Brain tumor is a mass of tissue containing abnormal cells in the brain. </a:t>
            </a:r>
          </a:p>
          <a:p>
            <a:pPr marL="263525" indent="-263525" algn="just">
              <a:lnSpc>
                <a:spcPct val="100000"/>
              </a:lnSpc>
            </a:pP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14" name="Graphic 13" descr="Chevron arrows with solid fill">
            <a:extLst>
              <a:ext uri="{FF2B5EF4-FFF2-40B4-BE49-F238E27FC236}">
                <a16:creationId xmlns:a16="http://schemas.microsoft.com/office/drawing/2014/main" id="{1CB695F6-D862-2E2E-ED71-CD4FA827983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9775" y="-155027"/>
            <a:ext cx="2887980" cy="2887980"/>
          </a:xfrm>
          <a:prstGeom prst="rect">
            <a:avLst/>
          </a:prstGeom>
        </p:spPr>
      </p:pic>
    </p:spTree>
    <p:extLst>
      <p:ext uri="{BB962C8B-B14F-4D97-AF65-F5344CB8AC3E}">
        <p14:creationId xmlns:p14="http://schemas.microsoft.com/office/powerpoint/2010/main" val="544656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5BCBFA-0E53-C6DD-8E16-1D8C7F627954}"/>
              </a:ext>
            </a:extLst>
          </p:cNvPr>
          <p:cNvSpPr>
            <a:spLocks noGrp="1"/>
          </p:cNvSpPr>
          <p:nvPr>
            <p:ph type="title"/>
          </p:nvPr>
        </p:nvSpPr>
        <p:spPr>
          <a:xfrm>
            <a:off x="838200" y="365125"/>
            <a:ext cx="10515600" cy="1325563"/>
          </a:xfrm>
        </p:spPr>
        <p:txBody>
          <a:bodyPr/>
          <a:lstStyle/>
          <a:p>
            <a:endParaRPr lang="en-IN"/>
          </a:p>
        </p:txBody>
      </p:sp>
      <p:sp>
        <p:nvSpPr>
          <p:cNvPr id="5" name="Content Placeholder 2">
            <a:extLst>
              <a:ext uri="{FF2B5EF4-FFF2-40B4-BE49-F238E27FC236}">
                <a16:creationId xmlns:a16="http://schemas.microsoft.com/office/drawing/2014/main" id="{7BEA7C42-32AA-B425-0CA8-44F0881C3AF5}"/>
              </a:ext>
            </a:extLst>
          </p:cNvPr>
          <p:cNvSpPr>
            <a:spLocks noGrp="1"/>
          </p:cNvSpPr>
          <p:nvPr>
            <p:ph idx="1"/>
          </p:nvPr>
        </p:nvSpPr>
        <p:spPr>
          <a:xfrm>
            <a:off x="838200" y="1825625"/>
            <a:ext cx="10515600" cy="4351338"/>
          </a:xfrm>
        </p:spPr>
        <p:txBody>
          <a:bodyPr/>
          <a:lstStyle/>
          <a:p>
            <a:endParaRPr lang="en-IN"/>
          </a:p>
        </p:txBody>
      </p:sp>
      <p:sp>
        <p:nvSpPr>
          <p:cNvPr id="6" name="Oval 5">
            <a:extLst>
              <a:ext uri="{FF2B5EF4-FFF2-40B4-BE49-F238E27FC236}">
                <a16:creationId xmlns:a16="http://schemas.microsoft.com/office/drawing/2014/main" id="{B21EF758-92C9-205D-64B3-331E99FF0027}"/>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65CFCF36-3975-0BE5-A725-790FAE3EEC06}"/>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8" name="Graphic 7" descr="Lightbulb and gear with solid fill">
            <a:extLst>
              <a:ext uri="{FF2B5EF4-FFF2-40B4-BE49-F238E27FC236}">
                <a16:creationId xmlns:a16="http://schemas.microsoft.com/office/drawing/2014/main" id="{681674A2-EF6B-1D29-7899-CF1F65216E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6798" y="2969798"/>
            <a:ext cx="916402" cy="916402"/>
          </a:xfrm>
          <a:prstGeom prst="rect">
            <a:avLst/>
          </a:prstGeom>
        </p:spPr>
      </p:pic>
      <p:pic>
        <p:nvPicPr>
          <p:cNvPr id="9" name="Graphic 8" descr="Lightbulb and gear with solid fill">
            <a:extLst>
              <a:ext uri="{FF2B5EF4-FFF2-40B4-BE49-F238E27FC236}">
                <a16:creationId xmlns:a16="http://schemas.microsoft.com/office/drawing/2014/main" id="{66677414-2629-95AF-FFB2-8A3FEC76E9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0951" y="998154"/>
            <a:ext cx="3019035" cy="3019035"/>
          </a:xfrm>
          <a:prstGeom prst="rect">
            <a:avLst/>
          </a:prstGeom>
        </p:spPr>
      </p:pic>
      <p:pic>
        <p:nvPicPr>
          <p:cNvPr id="10" name="Picture 9">
            <a:extLst>
              <a:ext uri="{FF2B5EF4-FFF2-40B4-BE49-F238E27FC236}">
                <a16:creationId xmlns:a16="http://schemas.microsoft.com/office/drawing/2014/main" id="{F3D39015-6AFA-7106-EBE0-39F985074E5A}"/>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26688" y="-15012"/>
            <a:ext cx="12218688" cy="6873012"/>
          </a:xfrm>
          <a:prstGeom prst="rect">
            <a:avLst/>
          </a:prstGeom>
        </p:spPr>
      </p:pic>
      <p:sp>
        <p:nvSpPr>
          <p:cNvPr id="11" name="TextBox 10">
            <a:extLst>
              <a:ext uri="{FF2B5EF4-FFF2-40B4-BE49-F238E27FC236}">
                <a16:creationId xmlns:a16="http://schemas.microsoft.com/office/drawing/2014/main" id="{65EBB52E-6237-3270-7FB6-12C5249AF97E}"/>
              </a:ext>
            </a:extLst>
          </p:cNvPr>
          <p:cNvSpPr txBox="1"/>
          <p:nvPr/>
        </p:nvSpPr>
        <p:spPr>
          <a:xfrm>
            <a:off x="3862825" y="0"/>
            <a:ext cx="6255377" cy="646331"/>
          </a:xfrm>
          <a:prstGeom prst="rect">
            <a:avLst/>
          </a:prstGeom>
          <a:noFill/>
        </p:spPr>
        <p:txBody>
          <a:bodyPr wrap="square" rtlCol="0">
            <a:spAutoFit/>
          </a:bodyPr>
          <a:lstStyle/>
          <a:p>
            <a:r>
              <a:rPr lang="en-IN" sz="3600" b="1" dirty="0">
                <a:solidFill>
                  <a:schemeClr val="bg1"/>
                </a:solidFill>
                <a:effectLst/>
                <a:latin typeface="Times New Roman" panose="02020603050405020304" pitchFamily="18" charset="0"/>
                <a:ea typeface="Times New Roman" panose="02020603050405020304" pitchFamily="18" charset="0"/>
              </a:rPr>
              <a:t>ACTIVITY</a:t>
            </a:r>
            <a:r>
              <a:rPr lang="en-IN" sz="3600" b="1" dirty="0">
                <a:solidFill>
                  <a:schemeClr val="bg1"/>
                </a:solidFill>
                <a:latin typeface="Times New Roman" panose="02020603050405020304" pitchFamily="18" charset="0"/>
                <a:ea typeface="Times New Roman" panose="02020603050405020304" pitchFamily="18" charset="0"/>
              </a:rPr>
              <a:t> DIAGRAM</a:t>
            </a:r>
            <a:r>
              <a:rPr lang="en-IN" sz="3600" b="1" dirty="0">
                <a:solidFill>
                  <a:schemeClr val="bg1"/>
                </a:solidFill>
                <a:effectLst/>
                <a:latin typeface="Times New Roman" panose="02020603050405020304" pitchFamily="18" charset="0"/>
                <a:ea typeface="Times New Roman" panose="02020603050405020304" pitchFamily="18" charset="0"/>
              </a:rPr>
              <a:t>:</a:t>
            </a:r>
            <a:endParaRPr lang="en-IN" sz="3600" dirty="0">
              <a:solidFill>
                <a:schemeClr val="bg1"/>
              </a:solidFill>
            </a:endParaRPr>
          </a:p>
        </p:txBody>
      </p:sp>
      <p:pic>
        <p:nvPicPr>
          <p:cNvPr id="13" name="Content Placeholder 3">
            <a:extLst>
              <a:ext uri="{FF2B5EF4-FFF2-40B4-BE49-F238E27FC236}">
                <a16:creationId xmlns:a16="http://schemas.microsoft.com/office/drawing/2014/main" id="{30FA3713-ED9E-4C32-81B0-58E7B5C1AF5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97824" y="777874"/>
            <a:ext cx="11596354" cy="6080125"/>
          </a:xfrm>
          <a:prstGeom prst="rect">
            <a:avLst/>
          </a:prstGeom>
          <a:noFill/>
        </p:spPr>
      </p:pic>
    </p:spTree>
    <p:extLst>
      <p:ext uri="{BB962C8B-B14F-4D97-AF65-F5344CB8AC3E}">
        <p14:creationId xmlns:p14="http://schemas.microsoft.com/office/powerpoint/2010/main" val="1946671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3594C39-CBC9-9610-EFCC-4FEEE5DD74E9}"/>
              </a:ext>
            </a:extLst>
          </p:cNvPr>
          <p:cNvSpPr/>
          <p:nvPr/>
        </p:nvSpPr>
        <p:spPr>
          <a:xfrm>
            <a:off x="2618146" y="214312"/>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117C568-8B56-CFD4-FB62-EFDE9CCFA018}"/>
              </a:ext>
            </a:extLst>
          </p:cNvPr>
          <p:cNvSpPr txBox="1"/>
          <p:nvPr/>
        </p:nvSpPr>
        <p:spPr>
          <a:xfrm flipH="1">
            <a:off x="4062713" y="3782028"/>
            <a:ext cx="4710896" cy="1107996"/>
          </a:xfrm>
          <a:prstGeom prst="rect">
            <a:avLst/>
          </a:prstGeom>
          <a:noFill/>
        </p:spPr>
        <p:txBody>
          <a:bodyPr wrap="square" rtlCol="0">
            <a:spAutoFit/>
          </a:bodyPr>
          <a:lstStyle/>
          <a:p>
            <a:r>
              <a:rPr lang="en-US" sz="6600" b="1" dirty="0">
                <a:solidFill>
                  <a:schemeClr val="bg1"/>
                </a:solidFill>
                <a:latin typeface="Times New Roman" panose="02020603050405020304" pitchFamily="18" charset="0"/>
                <a:cs typeface="Times New Roman" panose="02020603050405020304" pitchFamily="18" charset="0"/>
              </a:rPr>
              <a:t>PROCESS</a:t>
            </a:r>
            <a:endParaRPr lang="en-IN" sz="4400" dirty="0">
              <a:solidFill>
                <a:schemeClr val="bg1"/>
              </a:solidFill>
              <a:latin typeface="Arial Black" panose="020B0A04020102020204" pitchFamily="34" charset="0"/>
            </a:endParaRPr>
          </a:p>
        </p:txBody>
      </p:sp>
      <p:pic>
        <p:nvPicPr>
          <p:cNvPr id="10" name="Graphic 9" descr="Walk with solid fill">
            <a:extLst>
              <a:ext uri="{FF2B5EF4-FFF2-40B4-BE49-F238E27FC236}">
                <a16:creationId xmlns:a16="http://schemas.microsoft.com/office/drawing/2014/main" id="{B711B969-9186-C1A4-E48F-033F253CA1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0048" y="1098630"/>
            <a:ext cx="2451904" cy="2451904"/>
          </a:xfrm>
          <a:prstGeom prst="rect">
            <a:avLst/>
          </a:prstGeom>
        </p:spPr>
      </p:pic>
    </p:spTree>
    <p:extLst>
      <p:ext uri="{BB962C8B-B14F-4D97-AF65-F5344CB8AC3E}">
        <p14:creationId xmlns:p14="http://schemas.microsoft.com/office/powerpoint/2010/main" val="4277579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A5A11-4D91-DDEB-86F3-F53297879EE4}"/>
              </a:ext>
            </a:extLst>
          </p:cNvPr>
          <p:cNvSpPr>
            <a:spLocks noGrp="1"/>
          </p:cNvSpPr>
          <p:nvPr>
            <p:ph type="title"/>
          </p:nvPr>
        </p:nvSpPr>
        <p:spPr/>
        <p:txBody>
          <a:bodyPr/>
          <a:lstStyle/>
          <a:p>
            <a:endParaRPr lang="en-IN"/>
          </a:p>
        </p:txBody>
      </p:sp>
      <p:pic>
        <p:nvPicPr>
          <p:cNvPr id="13" name="Content Placeholder 12">
            <a:extLst>
              <a:ext uri="{FF2B5EF4-FFF2-40B4-BE49-F238E27FC236}">
                <a16:creationId xmlns:a16="http://schemas.microsoft.com/office/drawing/2014/main" id="{D4EC3221-6A71-EC37-7A78-3F2C559948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4" name="Oval 3">
            <a:extLst>
              <a:ext uri="{FF2B5EF4-FFF2-40B4-BE49-F238E27FC236}">
                <a16:creationId xmlns:a16="http://schemas.microsoft.com/office/drawing/2014/main" id="{86F9BA0D-FDA3-2262-D1F2-72C824583E6A}"/>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27DB2CA3-7984-F7F6-6A5D-ABC6BB93C8C3}"/>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6" name="Graphic 5" descr="Lightbulb and gear with solid fill">
            <a:extLst>
              <a:ext uri="{FF2B5EF4-FFF2-40B4-BE49-F238E27FC236}">
                <a16:creationId xmlns:a16="http://schemas.microsoft.com/office/drawing/2014/main" id="{A28E0882-500C-085B-E25F-1BCC133CE1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6798" y="2969798"/>
            <a:ext cx="916402" cy="916402"/>
          </a:xfrm>
          <a:prstGeom prst="rect">
            <a:avLst/>
          </a:prstGeom>
        </p:spPr>
      </p:pic>
      <p:pic>
        <p:nvPicPr>
          <p:cNvPr id="7" name="Graphic 6" descr="Lightbulb and gear with solid fill">
            <a:extLst>
              <a:ext uri="{FF2B5EF4-FFF2-40B4-BE49-F238E27FC236}">
                <a16:creationId xmlns:a16="http://schemas.microsoft.com/office/drawing/2014/main" id="{AF06E44D-6E6F-89F0-3E11-8C4C0C436E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60951" y="998154"/>
            <a:ext cx="3019035" cy="3019035"/>
          </a:xfrm>
          <a:prstGeom prst="rect">
            <a:avLst/>
          </a:prstGeom>
        </p:spPr>
      </p:pic>
      <p:pic>
        <p:nvPicPr>
          <p:cNvPr id="8" name="Picture 7">
            <a:extLst>
              <a:ext uri="{FF2B5EF4-FFF2-40B4-BE49-F238E27FC236}">
                <a16:creationId xmlns:a16="http://schemas.microsoft.com/office/drawing/2014/main" id="{02DA0343-5BBF-72E0-C0B9-671CB7E4582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26688" y="0"/>
            <a:ext cx="12218688" cy="6873012"/>
          </a:xfrm>
          <a:prstGeom prst="rect">
            <a:avLst/>
          </a:prstGeom>
        </p:spPr>
      </p:pic>
      <p:sp>
        <p:nvSpPr>
          <p:cNvPr id="10" name="Title 1">
            <a:extLst>
              <a:ext uri="{FF2B5EF4-FFF2-40B4-BE49-F238E27FC236}">
                <a16:creationId xmlns:a16="http://schemas.microsoft.com/office/drawing/2014/main" id="{E14C2BCF-83CE-9BFE-84E4-1448179E0FF4}"/>
              </a:ext>
            </a:extLst>
          </p:cNvPr>
          <p:cNvSpPr txBox="1">
            <a:spLocks/>
          </p:cNvSpPr>
          <p:nvPr/>
        </p:nvSpPr>
        <p:spPr>
          <a:xfrm>
            <a:off x="4195822" y="-212314"/>
            <a:ext cx="8229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bg1"/>
                </a:solidFill>
              </a:rPr>
              <a:t>Home Page</a:t>
            </a:r>
          </a:p>
        </p:txBody>
      </p:sp>
      <p:pic>
        <p:nvPicPr>
          <p:cNvPr id="15" name="Picture 14">
            <a:extLst>
              <a:ext uri="{FF2B5EF4-FFF2-40B4-BE49-F238E27FC236}">
                <a16:creationId xmlns:a16="http://schemas.microsoft.com/office/drawing/2014/main" id="{84006F24-5AE5-E1AD-354E-4F610C970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1036"/>
            <a:ext cx="12002947" cy="6176963"/>
          </a:xfrm>
          <a:prstGeom prst="rect">
            <a:avLst/>
          </a:prstGeom>
        </p:spPr>
      </p:pic>
    </p:spTree>
    <p:extLst>
      <p:ext uri="{BB962C8B-B14F-4D97-AF65-F5344CB8AC3E}">
        <p14:creationId xmlns:p14="http://schemas.microsoft.com/office/powerpoint/2010/main" val="317417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3EB3-E775-52BC-EDCB-AF152921B1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C4DB259-56CC-0895-91DA-34DF317CAC9A}"/>
              </a:ext>
            </a:extLst>
          </p:cNvPr>
          <p:cNvSpPr>
            <a:spLocks noGrp="1"/>
          </p:cNvSpPr>
          <p:nvPr>
            <p:ph idx="1"/>
          </p:nvPr>
        </p:nvSpPr>
        <p:spPr/>
        <p:txBody>
          <a:bodyPr/>
          <a:lstStyle/>
          <a:p>
            <a:endParaRPr lang="en-IN" sz="2800" dirty="0"/>
          </a:p>
          <a:p>
            <a:endParaRPr lang="en-IN" dirty="0"/>
          </a:p>
        </p:txBody>
      </p:sp>
      <p:sp>
        <p:nvSpPr>
          <p:cNvPr id="5" name="TextBox 4">
            <a:extLst>
              <a:ext uri="{FF2B5EF4-FFF2-40B4-BE49-F238E27FC236}">
                <a16:creationId xmlns:a16="http://schemas.microsoft.com/office/drawing/2014/main" id="{C4E59BD2-C267-3569-CF2E-865CB603F55E}"/>
              </a:ext>
            </a:extLst>
          </p:cNvPr>
          <p:cNvSpPr txBox="1"/>
          <p:nvPr/>
        </p:nvSpPr>
        <p:spPr>
          <a:xfrm>
            <a:off x="3047036" y="3247227"/>
            <a:ext cx="6094070" cy="369332"/>
          </a:xfrm>
          <a:prstGeom prst="rect">
            <a:avLst/>
          </a:prstGeom>
          <a:noFill/>
        </p:spPr>
        <p:txBody>
          <a:bodyPr wrap="square">
            <a:spAutoFit/>
          </a:bodyPr>
          <a:lstStyle/>
          <a:p>
            <a:endParaRPr lang="en-IN" sz="1800" dirty="0"/>
          </a:p>
        </p:txBody>
      </p:sp>
      <p:sp>
        <p:nvSpPr>
          <p:cNvPr id="6" name="Oval 5">
            <a:extLst>
              <a:ext uri="{FF2B5EF4-FFF2-40B4-BE49-F238E27FC236}">
                <a16:creationId xmlns:a16="http://schemas.microsoft.com/office/drawing/2014/main" id="{BAF869E3-F3DB-68B4-2C42-CE266FFFC303}"/>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63F1E34-28A5-24F8-1DFB-188CC484CFE3}"/>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8" name="Graphic 7" descr="Lightbulb and gear with solid fill">
            <a:extLst>
              <a:ext uri="{FF2B5EF4-FFF2-40B4-BE49-F238E27FC236}">
                <a16:creationId xmlns:a16="http://schemas.microsoft.com/office/drawing/2014/main" id="{6652073C-A6ED-2F0C-BA33-215F051DF7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6798" y="2969798"/>
            <a:ext cx="916402" cy="916402"/>
          </a:xfrm>
          <a:prstGeom prst="rect">
            <a:avLst/>
          </a:prstGeom>
        </p:spPr>
      </p:pic>
      <p:pic>
        <p:nvPicPr>
          <p:cNvPr id="9" name="Graphic 8" descr="Lightbulb and gear with solid fill">
            <a:extLst>
              <a:ext uri="{FF2B5EF4-FFF2-40B4-BE49-F238E27FC236}">
                <a16:creationId xmlns:a16="http://schemas.microsoft.com/office/drawing/2014/main" id="{27225AF5-6A0C-482A-9CDD-059B8E8BD8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0951" y="998154"/>
            <a:ext cx="3019035" cy="3019035"/>
          </a:xfrm>
          <a:prstGeom prst="rect">
            <a:avLst/>
          </a:prstGeom>
        </p:spPr>
      </p:pic>
      <p:pic>
        <p:nvPicPr>
          <p:cNvPr id="10" name="Picture 9">
            <a:extLst>
              <a:ext uri="{FF2B5EF4-FFF2-40B4-BE49-F238E27FC236}">
                <a16:creationId xmlns:a16="http://schemas.microsoft.com/office/drawing/2014/main" id="{CEBA44C6-6DAC-BCF0-B8B5-939E4C0C2777}"/>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26688" y="-15012"/>
            <a:ext cx="12218688" cy="6873012"/>
          </a:xfrm>
          <a:prstGeom prst="rect">
            <a:avLst/>
          </a:prstGeom>
        </p:spPr>
      </p:pic>
      <p:sp>
        <p:nvSpPr>
          <p:cNvPr id="11" name="Title 1">
            <a:extLst>
              <a:ext uri="{FF2B5EF4-FFF2-40B4-BE49-F238E27FC236}">
                <a16:creationId xmlns:a16="http://schemas.microsoft.com/office/drawing/2014/main" id="{3692E486-4026-34F4-66F8-21E75A218098}"/>
              </a:ext>
            </a:extLst>
          </p:cNvPr>
          <p:cNvSpPr txBox="1">
            <a:spLocks/>
          </p:cNvSpPr>
          <p:nvPr/>
        </p:nvSpPr>
        <p:spPr>
          <a:xfrm>
            <a:off x="3362968" y="-187823"/>
            <a:ext cx="740664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bg1"/>
                </a:solidFill>
              </a:rPr>
              <a:t>Upload Dataset</a:t>
            </a:r>
          </a:p>
        </p:txBody>
      </p:sp>
      <p:pic>
        <p:nvPicPr>
          <p:cNvPr id="14" name="Picture 13">
            <a:extLst>
              <a:ext uri="{FF2B5EF4-FFF2-40B4-BE49-F238E27FC236}">
                <a16:creationId xmlns:a16="http://schemas.microsoft.com/office/drawing/2014/main" id="{9C6C52A5-FFF7-CA8F-F2DA-4C2B228975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97" y="833376"/>
            <a:ext cx="11945074" cy="6024623"/>
          </a:xfrm>
          <a:prstGeom prst="rect">
            <a:avLst/>
          </a:prstGeom>
        </p:spPr>
      </p:pic>
    </p:spTree>
    <p:extLst>
      <p:ext uri="{BB962C8B-B14F-4D97-AF65-F5344CB8AC3E}">
        <p14:creationId xmlns:p14="http://schemas.microsoft.com/office/powerpoint/2010/main" val="1286935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5512-4E51-2478-B2BC-A14776D55EE7}"/>
              </a:ext>
            </a:extLst>
          </p:cNvPr>
          <p:cNvSpPr>
            <a:spLocks noGrp="1"/>
          </p:cNvSpPr>
          <p:nvPr>
            <p:ph type="title"/>
          </p:nvPr>
        </p:nvSpPr>
        <p:spPr/>
        <p:txBody>
          <a:bodyPr/>
          <a:lstStyle/>
          <a:p>
            <a:endParaRPr lang="en-IN"/>
          </a:p>
        </p:txBody>
      </p:sp>
      <p:pic>
        <p:nvPicPr>
          <p:cNvPr id="12" name="Content Placeholder 11">
            <a:extLst>
              <a:ext uri="{FF2B5EF4-FFF2-40B4-BE49-F238E27FC236}">
                <a16:creationId xmlns:a16="http://schemas.microsoft.com/office/drawing/2014/main" id="{203302D5-3C2F-3AAA-994C-699EB1ECBC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919" y="695998"/>
            <a:ext cx="11852476" cy="5913146"/>
          </a:xfrm>
        </p:spPr>
      </p:pic>
      <p:sp>
        <p:nvSpPr>
          <p:cNvPr id="4" name="Oval 3">
            <a:extLst>
              <a:ext uri="{FF2B5EF4-FFF2-40B4-BE49-F238E27FC236}">
                <a16:creationId xmlns:a16="http://schemas.microsoft.com/office/drawing/2014/main" id="{F86547A1-1D3E-937A-8DEF-B5CBF0C1E434}"/>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83FC3BAC-CEBA-D22D-9092-6083480AA040}"/>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6" name="Graphic 5" descr="Lightbulb and gear with solid fill">
            <a:extLst>
              <a:ext uri="{FF2B5EF4-FFF2-40B4-BE49-F238E27FC236}">
                <a16:creationId xmlns:a16="http://schemas.microsoft.com/office/drawing/2014/main" id="{18A51F65-68D2-075C-547F-96421CDD98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6798" y="2969798"/>
            <a:ext cx="916402" cy="916402"/>
          </a:xfrm>
          <a:prstGeom prst="rect">
            <a:avLst/>
          </a:prstGeom>
        </p:spPr>
      </p:pic>
      <p:pic>
        <p:nvPicPr>
          <p:cNvPr id="7" name="Graphic 6" descr="Lightbulb and gear with solid fill">
            <a:extLst>
              <a:ext uri="{FF2B5EF4-FFF2-40B4-BE49-F238E27FC236}">
                <a16:creationId xmlns:a16="http://schemas.microsoft.com/office/drawing/2014/main" id="{44E97429-9E15-1D14-5565-9915351A22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60951" y="998154"/>
            <a:ext cx="3019035" cy="3019035"/>
          </a:xfrm>
          <a:prstGeom prst="rect">
            <a:avLst/>
          </a:prstGeom>
        </p:spPr>
      </p:pic>
      <p:pic>
        <p:nvPicPr>
          <p:cNvPr id="8" name="Picture 7">
            <a:extLst>
              <a:ext uri="{FF2B5EF4-FFF2-40B4-BE49-F238E27FC236}">
                <a16:creationId xmlns:a16="http://schemas.microsoft.com/office/drawing/2014/main" id="{5FE975F8-F41E-9BEC-914D-F4E035DCD282}"/>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26688" y="-15012"/>
            <a:ext cx="12218688" cy="6873012"/>
          </a:xfrm>
          <a:prstGeom prst="rect">
            <a:avLst/>
          </a:prstGeom>
        </p:spPr>
      </p:pic>
      <p:sp>
        <p:nvSpPr>
          <p:cNvPr id="9" name="Title 1">
            <a:extLst>
              <a:ext uri="{FF2B5EF4-FFF2-40B4-BE49-F238E27FC236}">
                <a16:creationId xmlns:a16="http://schemas.microsoft.com/office/drawing/2014/main" id="{6D4ED238-874A-0300-0BF1-9C9A740E51B4}"/>
              </a:ext>
            </a:extLst>
          </p:cNvPr>
          <p:cNvSpPr txBox="1">
            <a:spLocks/>
          </p:cNvSpPr>
          <p:nvPr/>
        </p:nvSpPr>
        <p:spPr>
          <a:xfrm>
            <a:off x="2900637" y="-227848"/>
            <a:ext cx="742569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rPr>
              <a:t>Generate</a:t>
            </a:r>
            <a:r>
              <a:rPr lang="en-US" sz="4000" b="1" dirty="0">
                <a:solidFill>
                  <a:srgbClr val="0033CC"/>
                </a:solidFill>
              </a:rPr>
              <a:t> </a:t>
            </a:r>
            <a:r>
              <a:rPr lang="en-US" sz="4000" b="1" dirty="0">
                <a:solidFill>
                  <a:schemeClr val="bg1"/>
                </a:solidFill>
              </a:rPr>
              <a:t>Train and Test Model</a:t>
            </a:r>
          </a:p>
        </p:txBody>
      </p:sp>
      <p:pic>
        <p:nvPicPr>
          <p:cNvPr id="15" name="Picture 14">
            <a:extLst>
              <a:ext uri="{FF2B5EF4-FFF2-40B4-BE49-F238E27FC236}">
                <a16:creationId xmlns:a16="http://schemas.microsoft.com/office/drawing/2014/main" id="{10B1F153-5A6B-ECA1-3D61-C26A6255E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9672"/>
            <a:ext cx="12192000" cy="6148327"/>
          </a:xfrm>
          <a:prstGeom prst="rect">
            <a:avLst/>
          </a:prstGeom>
        </p:spPr>
      </p:pic>
    </p:spTree>
    <p:extLst>
      <p:ext uri="{BB962C8B-B14F-4D97-AF65-F5344CB8AC3E}">
        <p14:creationId xmlns:p14="http://schemas.microsoft.com/office/powerpoint/2010/main" val="1640050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3AFBC-CC2F-ECA4-8E4B-082EB285F923}"/>
              </a:ext>
            </a:extLst>
          </p:cNvPr>
          <p:cNvSpPr>
            <a:spLocks noGrp="1"/>
          </p:cNvSpPr>
          <p:nvPr>
            <p:ph type="title"/>
          </p:nvPr>
        </p:nvSpPr>
        <p:spPr/>
        <p:txBody>
          <a:bodyPr/>
          <a:lstStyle/>
          <a:p>
            <a:endParaRPr lang="en-IN"/>
          </a:p>
        </p:txBody>
      </p:sp>
      <p:pic>
        <p:nvPicPr>
          <p:cNvPr id="12" name="Content Placeholder 11">
            <a:extLst>
              <a:ext uri="{FF2B5EF4-FFF2-40B4-BE49-F238E27FC236}">
                <a16:creationId xmlns:a16="http://schemas.microsoft.com/office/drawing/2014/main" id="{3CD0A785-31D3-8187-C2EC-D6E3243F04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4" name="Oval 3">
            <a:extLst>
              <a:ext uri="{FF2B5EF4-FFF2-40B4-BE49-F238E27FC236}">
                <a16:creationId xmlns:a16="http://schemas.microsoft.com/office/drawing/2014/main" id="{70313B2F-87C8-75F0-6AF7-EBA538931418}"/>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179E3AE-FF61-6202-E510-1A2EFB886789}"/>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6" name="Graphic 5" descr="Lightbulb and gear with solid fill">
            <a:extLst>
              <a:ext uri="{FF2B5EF4-FFF2-40B4-BE49-F238E27FC236}">
                <a16:creationId xmlns:a16="http://schemas.microsoft.com/office/drawing/2014/main" id="{0053BB01-1697-E5F0-4ADF-75E188FE58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6798" y="2969798"/>
            <a:ext cx="916402" cy="916402"/>
          </a:xfrm>
          <a:prstGeom prst="rect">
            <a:avLst/>
          </a:prstGeom>
        </p:spPr>
      </p:pic>
      <p:pic>
        <p:nvPicPr>
          <p:cNvPr id="7" name="Graphic 6" descr="Lightbulb and gear with solid fill">
            <a:extLst>
              <a:ext uri="{FF2B5EF4-FFF2-40B4-BE49-F238E27FC236}">
                <a16:creationId xmlns:a16="http://schemas.microsoft.com/office/drawing/2014/main" id="{D8FD15D9-D8F0-B3F4-A672-5E5AB65665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60951" y="998154"/>
            <a:ext cx="3019035" cy="3019035"/>
          </a:xfrm>
          <a:prstGeom prst="rect">
            <a:avLst/>
          </a:prstGeom>
        </p:spPr>
      </p:pic>
      <p:pic>
        <p:nvPicPr>
          <p:cNvPr id="8" name="Picture 7">
            <a:extLst>
              <a:ext uri="{FF2B5EF4-FFF2-40B4-BE49-F238E27FC236}">
                <a16:creationId xmlns:a16="http://schemas.microsoft.com/office/drawing/2014/main" id="{129A6F7D-5A30-7E92-AAE9-6CB319764A51}"/>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2731"/>
            <a:ext cx="12218688" cy="6873012"/>
          </a:xfrm>
          <a:prstGeom prst="rect">
            <a:avLst/>
          </a:prstGeom>
        </p:spPr>
      </p:pic>
      <p:sp>
        <p:nvSpPr>
          <p:cNvPr id="9" name="Title 1">
            <a:extLst>
              <a:ext uri="{FF2B5EF4-FFF2-40B4-BE49-F238E27FC236}">
                <a16:creationId xmlns:a16="http://schemas.microsoft.com/office/drawing/2014/main" id="{1A557174-D6BE-4D96-3248-07D2D1AF00D5}"/>
              </a:ext>
            </a:extLst>
          </p:cNvPr>
          <p:cNvSpPr txBox="1">
            <a:spLocks/>
          </p:cNvSpPr>
          <p:nvPr/>
        </p:nvSpPr>
        <p:spPr>
          <a:xfrm>
            <a:off x="4896091" y="-264477"/>
            <a:ext cx="4591074" cy="1332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Run Algorithm</a:t>
            </a:r>
          </a:p>
        </p:txBody>
      </p:sp>
      <p:pic>
        <p:nvPicPr>
          <p:cNvPr id="14" name="Picture 13">
            <a:extLst>
              <a:ext uri="{FF2B5EF4-FFF2-40B4-BE49-F238E27FC236}">
                <a16:creationId xmlns:a16="http://schemas.microsoft.com/office/drawing/2014/main" id="{9E6AFF82-0E71-DC2F-F578-A6B243462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1037"/>
            <a:ext cx="12191999" cy="6176963"/>
          </a:xfrm>
          <a:prstGeom prst="rect">
            <a:avLst/>
          </a:prstGeom>
        </p:spPr>
      </p:pic>
    </p:spTree>
    <p:extLst>
      <p:ext uri="{BB962C8B-B14F-4D97-AF65-F5344CB8AC3E}">
        <p14:creationId xmlns:p14="http://schemas.microsoft.com/office/powerpoint/2010/main" val="657343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58D2A-58DE-A157-E5B9-C323B8313EAD}"/>
              </a:ext>
            </a:extLst>
          </p:cNvPr>
          <p:cNvSpPr>
            <a:spLocks noGrp="1"/>
          </p:cNvSpPr>
          <p:nvPr>
            <p:ph type="title"/>
          </p:nvPr>
        </p:nvSpPr>
        <p:spPr/>
        <p:txBody>
          <a:bodyPr/>
          <a:lstStyle/>
          <a:p>
            <a:endParaRPr lang="en-IN"/>
          </a:p>
        </p:txBody>
      </p:sp>
      <p:pic>
        <p:nvPicPr>
          <p:cNvPr id="12" name="Content Placeholder 11">
            <a:extLst>
              <a:ext uri="{FF2B5EF4-FFF2-40B4-BE49-F238E27FC236}">
                <a16:creationId xmlns:a16="http://schemas.microsoft.com/office/drawing/2014/main" id="{6DF7A811-042B-6AE8-AA29-9FF0F1930B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4" name="Oval 3">
            <a:extLst>
              <a:ext uri="{FF2B5EF4-FFF2-40B4-BE49-F238E27FC236}">
                <a16:creationId xmlns:a16="http://schemas.microsoft.com/office/drawing/2014/main" id="{AFFC17BD-BD8B-094C-4A56-2875ED41401E}"/>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68ED0A6-ECF4-522A-2D2E-B7000CB7D40E}"/>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6" name="Graphic 5" descr="Lightbulb and gear with solid fill">
            <a:extLst>
              <a:ext uri="{FF2B5EF4-FFF2-40B4-BE49-F238E27FC236}">
                <a16:creationId xmlns:a16="http://schemas.microsoft.com/office/drawing/2014/main" id="{3593B906-D3A0-B877-981C-C88D45990E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6798" y="2969798"/>
            <a:ext cx="916402" cy="916402"/>
          </a:xfrm>
          <a:prstGeom prst="rect">
            <a:avLst/>
          </a:prstGeom>
        </p:spPr>
      </p:pic>
      <p:pic>
        <p:nvPicPr>
          <p:cNvPr id="7" name="Graphic 6" descr="Lightbulb and gear with solid fill">
            <a:extLst>
              <a:ext uri="{FF2B5EF4-FFF2-40B4-BE49-F238E27FC236}">
                <a16:creationId xmlns:a16="http://schemas.microsoft.com/office/drawing/2014/main" id="{0707B57B-C344-416B-1239-8F31EED273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60951" y="998154"/>
            <a:ext cx="3019035" cy="3019035"/>
          </a:xfrm>
          <a:prstGeom prst="rect">
            <a:avLst/>
          </a:prstGeom>
        </p:spPr>
      </p:pic>
      <p:pic>
        <p:nvPicPr>
          <p:cNvPr id="8" name="Picture 7">
            <a:extLst>
              <a:ext uri="{FF2B5EF4-FFF2-40B4-BE49-F238E27FC236}">
                <a16:creationId xmlns:a16="http://schemas.microsoft.com/office/drawing/2014/main" id="{503AF7DD-B940-69A6-91FC-F2A065BFA911}"/>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26688" y="-15012"/>
            <a:ext cx="12218688" cy="6873012"/>
          </a:xfrm>
          <a:prstGeom prst="rect">
            <a:avLst/>
          </a:prstGeom>
        </p:spPr>
      </p:pic>
      <p:sp>
        <p:nvSpPr>
          <p:cNvPr id="9" name="Title 1">
            <a:extLst>
              <a:ext uri="{FF2B5EF4-FFF2-40B4-BE49-F238E27FC236}">
                <a16:creationId xmlns:a16="http://schemas.microsoft.com/office/drawing/2014/main" id="{EF48DBFF-3F6F-EA25-FA49-D911170D12B1}"/>
              </a:ext>
            </a:extLst>
          </p:cNvPr>
          <p:cNvSpPr txBox="1">
            <a:spLocks/>
          </p:cNvSpPr>
          <p:nvPr/>
        </p:nvSpPr>
        <p:spPr>
          <a:xfrm>
            <a:off x="4952309" y="-196581"/>
            <a:ext cx="2505718"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rPr>
              <a:t>Predict</a:t>
            </a:r>
            <a:endParaRPr lang="en-US" sz="3600" b="1" dirty="0">
              <a:solidFill>
                <a:schemeClr val="bg1"/>
              </a:solidFill>
            </a:endParaRPr>
          </a:p>
        </p:txBody>
      </p:sp>
      <p:pic>
        <p:nvPicPr>
          <p:cNvPr id="14" name="Picture 13">
            <a:extLst>
              <a:ext uri="{FF2B5EF4-FFF2-40B4-BE49-F238E27FC236}">
                <a16:creationId xmlns:a16="http://schemas.microsoft.com/office/drawing/2014/main" id="{948DFE84-51F0-CE56-8CC9-CBB748401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0356"/>
            <a:ext cx="12192000" cy="6037644"/>
          </a:xfrm>
          <a:prstGeom prst="rect">
            <a:avLst/>
          </a:prstGeom>
        </p:spPr>
      </p:pic>
    </p:spTree>
    <p:extLst>
      <p:ext uri="{BB962C8B-B14F-4D97-AF65-F5344CB8AC3E}">
        <p14:creationId xmlns:p14="http://schemas.microsoft.com/office/powerpoint/2010/main" val="1948834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1E91C81-3377-F2A6-62EF-958734DF9213}"/>
              </a:ext>
            </a:extLst>
          </p:cNvPr>
          <p:cNvSpPr/>
          <p:nvPr/>
        </p:nvSpPr>
        <p:spPr>
          <a:xfrm>
            <a:off x="2618146" y="214312"/>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A8A42AB-1C79-9E12-B553-B8C8111B8501}"/>
              </a:ext>
            </a:extLst>
          </p:cNvPr>
          <p:cNvSpPr txBox="1"/>
          <p:nvPr/>
        </p:nvSpPr>
        <p:spPr>
          <a:xfrm flipH="1">
            <a:off x="5346149" y="4007912"/>
            <a:ext cx="2189934"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END</a:t>
            </a:r>
            <a:endParaRPr lang="en-IN" sz="3600" dirty="0">
              <a:solidFill>
                <a:schemeClr val="bg1"/>
              </a:solidFill>
              <a:latin typeface="Arial Black" panose="020B0A04020102020204" pitchFamily="34" charset="0"/>
            </a:endParaRPr>
          </a:p>
        </p:txBody>
      </p:sp>
      <p:pic>
        <p:nvPicPr>
          <p:cNvPr id="8" name="Graphic 7" descr="Confused person with solid fill">
            <a:extLst>
              <a:ext uri="{FF2B5EF4-FFF2-40B4-BE49-F238E27FC236}">
                <a16:creationId xmlns:a16="http://schemas.microsoft.com/office/drawing/2014/main" id="{731473D8-03CA-F9C0-8053-C7A54C4057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4772" y="1046544"/>
            <a:ext cx="2382456" cy="2382456"/>
          </a:xfrm>
          <a:prstGeom prst="rect">
            <a:avLst/>
          </a:prstGeom>
        </p:spPr>
      </p:pic>
    </p:spTree>
    <p:extLst>
      <p:ext uri="{BB962C8B-B14F-4D97-AF65-F5344CB8AC3E}">
        <p14:creationId xmlns:p14="http://schemas.microsoft.com/office/powerpoint/2010/main" val="3118044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F7239A-7C2B-6CD6-0396-A8ADBDB95A10}"/>
              </a:ext>
            </a:extLst>
          </p:cNvPr>
          <p:cNvSpPr>
            <a:spLocks noGrp="1"/>
          </p:cNvSpPr>
          <p:nvPr>
            <p:ph type="title"/>
          </p:nvPr>
        </p:nvSpPr>
        <p:spPr>
          <a:xfrm>
            <a:off x="838200" y="365125"/>
            <a:ext cx="10515600" cy="1325563"/>
          </a:xfrm>
        </p:spPr>
        <p:txBody>
          <a:bodyPr/>
          <a:lstStyle/>
          <a:p>
            <a:endParaRPr lang="en-IN"/>
          </a:p>
        </p:txBody>
      </p:sp>
      <p:sp>
        <p:nvSpPr>
          <p:cNvPr id="5" name="Content Placeholder 2">
            <a:extLst>
              <a:ext uri="{FF2B5EF4-FFF2-40B4-BE49-F238E27FC236}">
                <a16:creationId xmlns:a16="http://schemas.microsoft.com/office/drawing/2014/main" id="{02DE0041-DEBB-E894-6342-2BADE1A4AA3F}"/>
              </a:ext>
            </a:extLst>
          </p:cNvPr>
          <p:cNvSpPr>
            <a:spLocks noGrp="1"/>
          </p:cNvSpPr>
          <p:nvPr>
            <p:ph idx="1"/>
          </p:nvPr>
        </p:nvSpPr>
        <p:spPr>
          <a:xfrm>
            <a:off x="838200" y="1825625"/>
            <a:ext cx="10515600" cy="4351338"/>
          </a:xfrm>
        </p:spPr>
        <p:txBody>
          <a:bodyPr/>
          <a:lstStyle/>
          <a:p>
            <a:endParaRPr lang="en-IN"/>
          </a:p>
        </p:txBody>
      </p:sp>
      <p:sp>
        <p:nvSpPr>
          <p:cNvPr id="6" name="Oval 5">
            <a:extLst>
              <a:ext uri="{FF2B5EF4-FFF2-40B4-BE49-F238E27FC236}">
                <a16:creationId xmlns:a16="http://schemas.microsoft.com/office/drawing/2014/main" id="{53925D1A-AF54-1EE6-9D4A-5C9BB85F8298}"/>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03E61BF-ADE7-529C-EC51-718493880DFC}"/>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8" name="Graphic 7" descr="Lightbulb and gear with solid fill">
            <a:extLst>
              <a:ext uri="{FF2B5EF4-FFF2-40B4-BE49-F238E27FC236}">
                <a16:creationId xmlns:a16="http://schemas.microsoft.com/office/drawing/2014/main" id="{EEA6B461-DFCF-7D4C-01EA-4B914D5E7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6798" y="2969798"/>
            <a:ext cx="916402" cy="916402"/>
          </a:xfrm>
          <a:prstGeom prst="rect">
            <a:avLst/>
          </a:prstGeom>
        </p:spPr>
      </p:pic>
      <p:pic>
        <p:nvPicPr>
          <p:cNvPr id="9" name="Graphic 8" descr="Lightbulb and gear with solid fill">
            <a:extLst>
              <a:ext uri="{FF2B5EF4-FFF2-40B4-BE49-F238E27FC236}">
                <a16:creationId xmlns:a16="http://schemas.microsoft.com/office/drawing/2014/main" id="{36970673-DB9F-D10F-DC24-BABA9F36E7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0951" y="998154"/>
            <a:ext cx="3019035" cy="3019035"/>
          </a:xfrm>
          <a:prstGeom prst="rect">
            <a:avLst/>
          </a:prstGeom>
        </p:spPr>
      </p:pic>
      <p:pic>
        <p:nvPicPr>
          <p:cNvPr id="10" name="Picture 9">
            <a:extLst>
              <a:ext uri="{FF2B5EF4-FFF2-40B4-BE49-F238E27FC236}">
                <a16:creationId xmlns:a16="http://schemas.microsoft.com/office/drawing/2014/main" id="{8E141947-2AD4-3B60-A39B-B3E0A10B770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26688" y="-22901"/>
            <a:ext cx="12218688" cy="6873012"/>
          </a:xfrm>
          <a:prstGeom prst="rect">
            <a:avLst/>
          </a:prstGeom>
        </p:spPr>
      </p:pic>
      <p:sp>
        <p:nvSpPr>
          <p:cNvPr id="11" name="TextBox 10">
            <a:extLst>
              <a:ext uri="{FF2B5EF4-FFF2-40B4-BE49-F238E27FC236}">
                <a16:creationId xmlns:a16="http://schemas.microsoft.com/office/drawing/2014/main" id="{E87A8D23-36E3-D521-9A07-9181795A220B}"/>
              </a:ext>
            </a:extLst>
          </p:cNvPr>
          <p:cNvSpPr txBox="1"/>
          <p:nvPr/>
        </p:nvSpPr>
        <p:spPr>
          <a:xfrm>
            <a:off x="4142387" y="24609"/>
            <a:ext cx="11569666" cy="646331"/>
          </a:xfrm>
          <a:prstGeom prst="rect">
            <a:avLst/>
          </a:prstGeom>
          <a:noFill/>
        </p:spPr>
        <p:txBody>
          <a:bodyPr wrap="square" rtlCol="0">
            <a:spAutoFit/>
          </a:bodyPr>
          <a:lstStyle/>
          <a:p>
            <a:r>
              <a:rPr lang="en-US" sz="3200" dirty="0">
                <a:solidFill>
                  <a:srgbClr val="FF0000"/>
                </a:solidFill>
              </a:rPr>
              <a:t> </a:t>
            </a:r>
            <a:r>
              <a:rPr lang="en-US" sz="3600" b="1" dirty="0">
                <a:solidFill>
                  <a:schemeClr val="bg1"/>
                </a:solidFill>
                <a:latin typeface="Times New Roman" panose="02020603050405020304" pitchFamily="18" charset="0"/>
                <a:cs typeface="Times New Roman" panose="02020603050405020304" pitchFamily="18" charset="0"/>
              </a:rPr>
              <a:t>CONCLUSION</a:t>
            </a:r>
            <a:endParaRPr lang="en-IN" sz="3200" dirty="0">
              <a:solidFill>
                <a:schemeClr val="bg1"/>
              </a:solidFill>
            </a:endParaRPr>
          </a:p>
        </p:txBody>
      </p:sp>
      <p:sp>
        <p:nvSpPr>
          <p:cNvPr id="12" name="TextBox 11">
            <a:extLst>
              <a:ext uri="{FF2B5EF4-FFF2-40B4-BE49-F238E27FC236}">
                <a16:creationId xmlns:a16="http://schemas.microsoft.com/office/drawing/2014/main" id="{7D238256-126B-28CC-C0BF-6694EE69CE74}"/>
              </a:ext>
            </a:extLst>
          </p:cNvPr>
          <p:cNvSpPr txBox="1"/>
          <p:nvPr/>
        </p:nvSpPr>
        <p:spPr>
          <a:xfrm>
            <a:off x="179567" y="751850"/>
            <a:ext cx="11806178" cy="5831853"/>
          </a:xfrm>
          <a:prstGeom prst="rect">
            <a:avLst/>
          </a:prstGeom>
          <a:noFill/>
        </p:spPr>
        <p:txBody>
          <a:bodyPr wrap="square" rtlCol="0">
            <a:spAutoFit/>
          </a:bodyPr>
          <a:lstStyle/>
          <a:p>
            <a:pPr algn="just">
              <a:lnSpc>
                <a:spcPct val="150000"/>
              </a:lnSpc>
              <a:buFont typeface="Wingdings" panose="05000000000000000000" pitchFamily="2" charset="2"/>
              <a:buChar char="v"/>
            </a:pPr>
            <a:r>
              <a:rPr lang="en-US" sz="2800">
                <a:solidFill>
                  <a:schemeClr val="bg1"/>
                </a:solidFill>
              </a:rPr>
              <a:t>The time-consuming process of brain tumor detection is thus simplified by automation. An accuracy of 95.55% on testing data is achieved by the proposed model for detecting brain tumor. After detecting the tumor with convolutional neural network.</a:t>
            </a:r>
            <a:endParaRPr lang="en-US" sz="2800">
              <a:solidFill>
                <a:schemeClr val="bg1"/>
              </a:solidFill>
              <a:latin typeface="Times New Roman" panose="02020603050405020304" pitchFamily="18" charset="0"/>
              <a:ea typeface="Times New Roman" panose="02020603050405020304" pitchFamily="18" charset="0"/>
            </a:endParaRPr>
          </a:p>
          <a:p>
            <a:pPr algn="just">
              <a:lnSpc>
                <a:spcPct val="150000"/>
              </a:lnSpc>
              <a:buFont typeface="Wingdings" panose="05000000000000000000" pitchFamily="2" charset="2"/>
              <a:buChar char="v"/>
            </a:pPr>
            <a:r>
              <a:rPr lang="en-US" sz="2800">
                <a:solidFill>
                  <a:schemeClr val="bg1"/>
                </a:solidFill>
                <a:effectLst/>
                <a:latin typeface="Times New Roman" panose="02020603050405020304" pitchFamily="18" charset="0"/>
                <a:ea typeface="Times New Roman" panose="02020603050405020304" pitchFamily="18" charset="0"/>
              </a:rPr>
              <a:t>A much higher accuracy can be achieved by gaining a better dataset with high-resolution images taken directly from the MRI scanner as a input for detection of brain tumor. Moreover, classifier boosting techniques can be used to raise the accuracy even higher and reach a level that will allow this tool to be a significant asset to any medical facility dealing with brain tumors.</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3278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B0BEC6-0AC6-7CBC-5B0C-15F2E148E6A5}"/>
              </a:ext>
            </a:extLst>
          </p:cNvPr>
          <p:cNvSpPr>
            <a:spLocks noGrp="1"/>
          </p:cNvSpPr>
          <p:nvPr>
            <p:ph type="title"/>
          </p:nvPr>
        </p:nvSpPr>
        <p:spPr>
          <a:xfrm>
            <a:off x="838200" y="365125"/>
            <a:ext cx="10515600" cy="1325563"/>
          </a:xfrm>
        </p:spPr>
        <p:txBody>
          <a:bodyPr/>
          <a:lstStyle/>
          <a:p>
            <a:endParaRPr lang="en-IN"/>
          </a:p>
        </p:txBody>
      </p:sp>
      <p:pic>
        <p:nvPicPr>
          <p:cNvPr id="13" name="Content Placeholder 12" descr="Handshake with solid fill">
            <a:extLst>
              <a:ext uri="{FF2B5EF4-FFF2-40B4-BE49-F238E27FC236}">
                <a16:creationId xmlns:a16="http://schemas.microsoft.com/office/drawing/2014/main" id="{51778C1F-604C-3FA0-56B2-49F773A86FB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3544094"/>
            <a:ext cx="914400" cy="914400"/>
          </a:xfrm>
        </p:spPr>
      </p:pic>
      <p:sp>
        <p:nvSpPr>
          <p:cNvPr id="6" name="Oval 5">
            <a:extLst>
              <a:ext uri="{FF2B5EF4-FFF2-40B4-BE49-F238E27FC236}">
                <a16:creationId xmlns:a16="http://schemas.microsoft.com/office/drawing/2014/main" id="{F7494996-47B3-C699-C7C8-580A58E524B2}"/>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D2B8435C-AEDC-41AC-7709-7630D668D1C6}"/>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8" name="Graphic 7" descr="Lightbulb and gear with solid fill">
            <a:extLst>
              <a:ext uri="{FF2B5EF4-FFF2-40B4-BE49-F238E27FC236}">
                <a16:creationId xmlns:a16="http://schemas.microsoft.com/office/drawing/2014/main" id="{B30F7A4B-8C82-7211-1140-56ACEDEEDE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6798" y="2969798"/>
            <a:ext cx="916402" cy="916402"/>
          </a:xfrm>
          <a:prstGeom prst="rect">
            <a:avLst/>
          </a:prstGeom>
        </p:spPr>
      </p:pic>
      <p:pic>
        <p:nvPicPr>
          <p:cNvPr id="9" name="Graphic 8" descr="Lightbulb and gear with solid fill">
            <a:extLst>
              <a:ext uri="{FF2B5EF4-FFF2-40B4-BE49-F238E27FC236}">
                <a16:creationId xmlns:a16="http://schemas.microsoft.com/office/drawing/2014/main" id="{41B79A5B-4726-AB69-B188-6D7EC4E1FF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60951" y="998154"/>
            <a:ext cx="3019035" cy="3019035"/>
          </a:xfrm>
          <a:prstGeom prst="rect">
            <a:avLst/>
          </a:prstGeom>
        </p:spPr>
      </p:pic>
      <p:pic>
        <p:nvPicPr>
          <p:cNvPr id="10" name="Picture 9">
            <a:extLst>
              <a:ext uri="{FF2B5EF4-FFF2-40B4-BE49-F238E27FC236}">
                <a16:creationId xmlns:a16="http://schemas.microsoft.com/office/drawing/2014/main" id="{EC659DA4-13EB-5F04-96D3-A91C06E10F99}"/>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0"/>
            <a:ext cx="12218688" cy="6873012"/>
          </a:xfrm>
          <a:prstGeom prst="rect">
            <a:avLst/>
          </a:prstGeom>
        </p:spPr>
      </p:pic>
      <p:pic>
        <p:nvPicPr>
          <p:cNvPr id="15" name="Graphic 14" descr="Handshake with solid fill">
            <a:extLst>
              <a:ext uri="{FF2B5EF4-FFF2-40B4-BE49-F238E27FC236}">
                <a16:creationId xmlns:a16="http://schemas.microsoft.com/office/drawing/2014/main" id="{611BE271-5F37-E88B-E0DC-0EA5C434C8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14937" y="-1115205"/>
            <a:ext cx="7245752" cy="7245752"/>
          </a:xfrm>
          <a:prstGeom prst="rect">
            <a:avLst/>
          </a:prstGeom>
        </p:spPr>
      </p:pic>
      <p:sp>
        <p:nvSpPr>
          <p:cNvPr id="16" name="TextBox 15">
            <a:extLst>
              <a:ext uri="{FF2B5EF4-FFF2-40B4-BE49-F238E27FC236}">
                <a16:creationId xmlns:a16="http://schemas.microsoft.com/office/drawing/2014/main" id="{A0C4D226-A405-ED97-6424-FB445BFC05A5}"/>
              </a:ext>
            </a:extLst>
          </p:cNvPr>
          <p:cNvSpPr txBox="1"/>
          <p:nvPr/>
        </p:nvSpPr>
        <p:spPr>
          <a:xfrm>
            <a:off x="3634451" y="4936967"/>
            <a:ext cx="4930815" cy="1323439"/>
          </a:xfrm>
          <a:prstGeom prst="rect">
            <a:avLst/>
          </a:prstGeom>
          <a:noFill/>
        </p:spPr>
        <p:txBody>
          <a:bodyPr wrap="square" rtlCol="0">
            <a:spAutoFit/>
          </a:bodyPr>
          <a:lstStyle/>
          <a:p>
            <a:r>
              <a:rPr lang="en-IN" sz="8000" dirty="0">
                <a:solidFill>
                  <a:schemeClr val="bg1"/>
                </a:solidFill>
                <a:latin typeface="Impact" panose="020B0806030902050204" pitchFamily="34" charset="0"/>
              </a:rPr>
              <a:t>THANK YOU</a:t>
            </a:r>
          </a:p>
        </p:txBody>
      </p:sp>
    </p:spTree>
    <p:extLst>
      <p:ext uri="{BB962C8B-B14F-4D97-AF65-F5344CB8AC3E}">
        <p14:creationId xmlns:p14="http://schemas.microsoft.com/office/powerpoint/2010/main" val="220527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8C70C9E-5CE4-20B7-2058-A973E6AAC66B}"/>
              </a:ext>
            </a:extLst>
          </p:cNvPr>
          <p:cNvSpPr/>
          <p:nvPr/>
        </p:nvSpPr>
        <p:spPr>
          <a:xfrm>
            <a:off x="-1272542" y="-3604261"/>
            <a:ext cx="14892614" cy="14066521"/>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A306E76-BEB3-B95E-C2D9-82770AC2EBFA}"/>
              </a:ext>
            </a:extLst>
          </p:cNvPr>
          <p:cNvSpPr txBox="1"/>
          <p:nvPr/>
        </p:nvSpPr>
        <p:spPr>
          <a:xfrm flipH="1">
            <a:off x="3337560" y="4347031"/>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6" name="Graphic 5" descr="Lightbulb and gear with solid fill">
            <a:extLst>
              <a:ext uri="{FF2B5EF4-FFF2-40B4-BE49-F238E27FC236}">
                <a16:creationId xmlns:a16="http://schemas.microsoft.com/office/drawing/2014/main" id="{06D3450D-7C77-74A6-84B4-E8721FD5D9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7" name="Graphic 6" descr="Lightbulb and gear with solid fill">
            <a:extLst>
              <a:ext uri="{FF2B5EF4-FFF2-40B4-BE49-F238E27FC236}">
                <a16:creationId xmlns:a16="http://schemas.microsoft.com/office/drawing/2014/main" id="{E5AC09EC-5D6E-303C-DB5E-D60EB27081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7545" y="1004748"/>
            <a:ext cx="3012441" cy="3012441"/>
          </a:xfrm>
          <a:prstGeom prst="rect">
            <a:avLst/>
          </a:prstGeom>
        </p:spPr>
      </p:pic>
      <p:pic>
        <p:nvPicPr>
          <p:cNvPr id="8" name="Picture 7">
            <a:extLst>
              <a:ext uri="{FF2B5EF4-FFF2-40B4-BE49-F238E27FC236}">
                <a16:creationId xmlns:a16="http://schemas.microsoft.com/office/drawing/2014/main" id="{C521C9CF-5B7E-3BF0-AB8A-DBC3C84FFD25}"/>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BF33B14-8421-2EBA-FE3C-5BFC2673DA25}"/>
              </a:ext>
            </a:extLst>
          </p:cNvPr>
          <p:cNvSpPr txBox="1"/>
          <p:nvPr/>
        </p:nvSpPr>
        <p:spPr>
          <a:xfrm>
            <a:off x="198120" y="426720"/>
            <a:ext cx="11856720" cy="6001643"/>
          </a:xfrm>
          <a:prstGeom prst="rect">
            <a:avLst/>
          </a:prstGeom>
          <a:noFill/>
        </p:spPr>
        <p:txBody>
          <a:bodyPr wrap="square">
            <a:spAutoFit/>
          </a:bodyPr>
          <a:lstStyle/>
          <a:p>
            <a:pPr marL="457200" indent="-457200" algn="just">
              <a:lnSpc>
                <a:spcPct val="100000"/>
              </a:lnSpc>
              <a:buFont typeface="Wingdings" panose="05000000000000000000" pitchFamily="2" charset="2"/>
              <a:buChar char="v"/>
            </a:pPr>
            <a:r>
              <a:rPr lang="en-US" sz="3200" dirty="0">
                <a:solidFill>
                  <a:schemeClr val="bg1"/>
                </a:solidFill>
                <a:effectLst/>
                <a:latin typeface="Times New Roman" panose="02020603050405020304" pitchFamily="18" charset="0"/>
                <a:ea typeface="Times New Roman" panose="02020603050405020304" pitchFamily="18" charset="0"/>
              </a:rPr>
              <a:t>Although some tumors are not cancerous, detecting them in early stages is very important to start proper treatment. The traditional method to detect brain tumor includes a radiologist analyzing the MRI images to find abnormalities and make decisions.</a:t>
            </a:r>
          </a:p>
          <a:p>
            <a:pPr algn="just">
              <a:lnSpc>
                <a:spcPct val="100000"/>
              </a:lnSpc>
            </a:pPr>
            <a:endParaRPr lang="en-US" sz="3200" dirty="0">
              <a:solidFill>
                <a:schemeClr val="bg1"/>
              </a:solidFill>
              <a:latin typeface="Times New Roman" panose="02020603050405020304" pitchFamily="18" charset="0"/>
              <a:ea typeface="Times New Roman" panose="02020603050405020304" pitchFamily="18" charset="0"/>
            </a:endParaRPr>
          </a:p>
          <a:p>
            <a:pPr marL="457200" indent="-457200" algn="just">
              <a:lnSpc>
                <a:spcPct val="100000"/>
              </a:lnSpc>
              <a:buFont typeface="Wingdings" panose="05000000000000000000" pitchFamily="2" charset="2"/>
              <a:buChar char="v"/>
            </a:pPr>
            <a:r>
              <a:rPr lang="en-US" sz="3200" dirty="0">
                <a:solidFill>
                  <a:schemeClr val="bg1"/>
                </a:solidFill>
                <a:effectLst/>
                <a:latin typeface="Times New Roman" panose="02020603050405020304" pitchFamily="18" charset="0"/>
                <a:ea typeface="Times New Roman" panose="02020603050405020304" pitchFamily="18" charset="0"/>
              </a:rPr>
              <a:t>MRI images also contain intensity problems which image processing can reduce to certain extent to which machines can easily see that a naked eye cannot. Different deep learning methods can be used in detecting tumors, CNN being one of the methods. CNN has variety of applications in facial recognition, analyzing images, classification, understanding climate and many more. CNN is commonly used in the field of image classification.</a:t>
            </a:r>
            <a:endParaRPr lang="en-US" sz="3600" dirty="0">
              <a:solidFill>
                <a:schemeClr val="bg1"/>
              </a:solidFill>
            </a:endParaRPr>
          </a:p>
        </p:txBody>
      </p:sp>
    </p:spTree>
    <p:extLst>
      <p:ext uri="{BB962C8B-B14F-4D97-AF65-F5344CB8AC3E}">
        <p14:creationId xmlns:p14="http://schemas.microsoft.com/office/powerpoint/2010/main" val="108634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CCD6A-AB03-1515-8359-A5E4546574C7}"/>
              </a:ext>
            </a:extLst>
          </p:cNvPr>
          <p:cNvSpPr>
            <a:spLocks noGrp="1"/>
          </p:cNvSpPr>
          <p:nvPr>
            <p:ph type="title"/>
          </p:nvPr>
        </p:nvSpPr>
        <p:spPr/>
        <p:txBody>
          <a:bodyPr/>
          <a:lstStyle/>
          <a:p>
            <a:endParaRPr lang="en-IN"/>
          </a:p>
        </p:txBody>
      </p:sp>
      <p:pic>
        <p:nvPicPr>
          <p:cNvPr id="13" name="Content Placeholder 12" descr="Handshake with solid fill">
            <a:extLst>
              <a:ext uri="{FF2B5EF4-FFF2-40B4-BE49-F238E27FC236}">
                <a16:creationId xmlns:a16="http://schemas.microsoft.com/office/drawing/2014/main" id="{51778C1F-604C-3FA0-56B2-49F773A86FBB}"/>
              </a:ext>
            </a:extLst>
          </p:cNvPr>
          <p:cNvPicPr>
            <a:picLocks noGrp="1" noChangeAspect="1"/>
          </p:cNvPicPr>
          <p:nvPr>
            <p:ph idx="4294967295"/>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3544888"/>
            <a:ext cx="914400" cy="914400"/>
          </a:xfrm>
        </p:spPr>
      </p:pic>
      <p:sp>
        <p:nvSpPr>
          <p:cNvPr id="6" name="Oval 5">
            <a:extLst>
              <a:ext uri="{FF2B5EF4-FFF2-40B4-BE49-F238E27FC236}">
                <a16:creationId xmlns:a16="http://schemas.microsoft.com/office/drawing/2014/main" id="{F7494996-47B3-C699-C7C8-580A58E524B2}"/>
              </a:ext>
            </a:extLst>
          </p:cNvPr>
          <p:cNvSpPr/>
          <p:nvPr/>
        </p:nvSpPr>
        <p:spPr>
          <a:xfrm>
            <a:off x="-1209736" y="-3635051"/>
            <a:ext cx="14829808" cy="14097312"/>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D2B8435C-AEDC-41AC-7709-7630D668D1C6}"/>
              </a:ext>
            </a:extLst>
          </p:cNvPr>
          <p:cNvSpPr txBox="1"/>
          <p:nvPr/>
        </p:nvSpPr>
        <p:spPr>
          <a:xfrm flipH="1">
            <a:off x="3362968" y="4344403"/>
            <a:ext cx="5999471" cy="1202957"/>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8" name="Graphic 7" descr="Lightbulb and gear with solid fill">
            <a:extLst>
              <a:ext uri="{FF2B5EF4-FFF2-40B4-BE49-F238E27FC236}">
                <a16:creationId xmlns:a16="http://schemas.microsoft.com/office/drawing/2014/main" id="{B30F7A4B-8C82-7211-1140-56ACEDEEDE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6798" y="2969798"/>
            <a:ext cx="916402" cy="916402"/>
          </a:xfrm>
          <a:prstGeom prst="rect">
            <a:avLst/>
          </a:prstGeom>
        </p:spPr>
      </p:pic>
      <p:pic>
        <p:nvPicPr>
          <p:cNvPr id="9" name="Graphic 8" descr="Lightbulb and gear with solid fill">
            <a:extLst>
              <a:ext uri="{FF2B5EF4-FFF2-40B4-BE49-F238E27FC236}">
                <a16:creationId xmlns:a16="http://schemas.microsoft.com/office/drawing/2014/main" id="{41B79A5B-4726-AB69-B188-6D7EC4E1FF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60951" y="998154"/>
            <a:ext cx="3019035" cy="3019035"/>
          </a:xfrm>
          <a:prstGeom prst="rect">
            <a:avLst/>
          </a:prstGeom>
        </p:spPr>
      </p:pic>
      <p:pic>
        <p:nvPicPr>
          <p:cNvPr id="10" name="Picture 9">
            <a:extLst>
              <a:ext uri="{FF2B5EF4-FFF2-40B4-BE49-F238E27FC236}">
                <a16:creationId xmlns:a16="http://schemas.microsoft.com/office/drawing/2014/main" id="{EC659DA4-13EB-5F04-96D3-A91C06E10F99}"/>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0"/>
            <a:ext cx="12218688" cy="6873012"/>
          </a:xfrm>
          <a:prstGeom prst="rect">
            <a:avLst/>
          </a:prstGeom>
        </p:spPr>
      </p:pic>
      <p:sp>
        <p:nvSpPr>
          <p:cNvPr id="16" name="TextBox 15">
            <a:extLst>
              <a:ext uri="{FF2B5EF4-FFF2-40B4-BE49-F238E27FC236}">
                <a16:creationId xmlns:a16="http://schemas.microsoft.com/office/drawing/2014/main" id="{A0C4D226-A405-ED97-6424-FB445BFC05A5}"/>
              </a:ext>
            </a:extLst>
          </p:cNvPr>
          <p:cNvSpPr txBox="1"/>
          <p:nvPr/>
        </p:nvSpPr>
        <p:spPr>
          <a:xfrm>
            <a:off x="3362968" y="2220655"/>
            <a:ext cx="4930815" cy="1323439"/>
          </a:xfrm>
          <a:prstGeom prst="rect">
            <a:avLst/>
          </a:prstGeom>
          <a:noFill/>
        </p:spPr>
        <p:txBody>
          <a:bodyPr wrap="square" rtlCol="0">
            <a:spAutoFit/>
          </a:bodyPr>
          <a:lstStyle/>
          <a:p>
            <a:r>
              <a:rPr lang="en-IN" sz="8000" dirty="0">
                <a:solidFill>
                  <a:schemeClr val="bg1"/>
                </a:solidFill>
                <a:latin typeface="Impact" panose="020B0806030902050204" pitchFamily="34" charset="0"/>
              </a:rPr>
              <a:t>THANK YOU</a:t>
            </a:r>
          </a:p>
        </p:txBody>
      </p:sp>
      <p:sp>
        <p:nvSpPr>
          <p:cNvPr id="5" name="TextBox 4">
            <a:extLst>
              <a:ext uri="{FF2B5EF4-FFF2-40B4-BE49-F238E27FC236}">
                <a16:creationId xmlns:a16="http://schemas.microsoft.com/office/drawing/2014/main" id="{BB1E7255-D114-6F01-844F-90ED3AD6EB03}"/>
              </a:ext>
            </a:extLst>
          </p:cNvPr>
          <p:cNvSpPr txBox="1"/>
          <p:nvPr/>
        </p:nvSpPr>
        <p:spPr>
          <a:xfrm>
            <a:off x="6553200" y="3723463"/>
            <a:ext cx="5227320" cy="523220"/>
          </a:xfrm>
          <a:prstGeom prst="rect">
            <a:avLst/>
          </a:prstGeom>
          <a:noFill/>
        </p:spPr>
        <p:txBody>
          <a:bodyPr wrap="square" rtlCol="0">
            <a:spAutoFit/>
          </a:bodyPr>
          <a:lstStyle/>
          <a:p>
            <a:r>
              <a:rPr lang="en-IN" sz="2800" dirty="0" err="1">
                <a:solidFill>
                  <a:schemeClr val="bg1"/>
                </a:solidFill>
                <a:latin typeface="Impact" panose="020B0806030902050204" pitchFamily="34" charset="0"/>
              </a:rPr>
              <a:t>FROM_M.V.Chandra</a:t>
            </a:r>
            <a:r>
              <a:rPr lang="en-IN" sz="2800" dirty="0">
                <a:solidFill>
                  <a:schemeClr val="bg1"/>
                </a:solidFill>
                <a:latin typeface="Impact" panose="020B0806030902050204" pitchFamily="34" charset="0"/>
              </a:rPr>
              <a:t> Sekhar Reddy</a:t>
            </a:r>
          </a:p>
        </p:txBody>
      </p:sp>
    </p:spTree>
    <p:extLst>
      <p:ext uri="{BB962C8B-B14F-4D97-AF65-F5344CB8AC3E}">
        <p14:creationId xmlns:p14="http://schemas.microsoft.com/office/powerpoint/2010/main" val="152847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71E4DE7-5DB1-441A-FBB5-9F23EBBD9253}"/>
              </a:ext>
            </a:extLst>
          </p:cNvPr>
          <p:cNvSpPr/>
          <p:nvPr/>
        </p:nvSpPr>
        <p:spPr>
          <a:xfrm>
            <a:off x="2618146" y="428625"/>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70010F0A-3C34-BD19-1AC2-AAD22934D466}"/>
              </a:ext>
            </a:extLst>
          </p:cNvPr>
          <p:cNvSpPr txBox="1"/>
          <p:nvPr/>
        </p:nvSpPr>
        <p:spPr>
          <a:xfrm flipH="1">
            <a:off x="3337560" y="4347031"/>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12" name="Graphic 11" descr="Lightbulb and gear with solid fill">
            <a:extLst>
              <a:ext uri="{FF2B5EF4-FFF2-40B4-BE49-F238E27FC236}">
                <a16:creationId xmlns:a16="http://schemas.microsoft.com/office/drawing/2014/main" id="{9713339B-6ABA-4D26-9853-1B57F73B36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9779" y="630871"/>
            <a:ext cx="3012441" cy="3012441"/>
          </a:xfrm>
          <a:prstGeom prst="rect">
            <a:avLst/>
          </a:prstGeom>
        </p:spPr>
      </p:pic>
    </p:spTree>
    <p:extLst>
      <p:ext uri="{BB962C8B-B14F-4D97-AF65-F5344CB8AC3E}">
        <p14:creationId xmlns:p14="http://schemas.microsoft.com/office/powerpoint/2010/main" val="835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D6C7542-DFF6-5F09-FE08-3A206FA3150E}"/>
              </a:ext>
            </a:extLst>
          </p:cNvPr>
          <p:cNvSpPr/>
          <p:nvPr/>
        </p:nvSpPr>
        <p:spPr>
          <a:xfrm>
            <a:off x="-1272542" y="-3604261"/>
            <a:ext cx="14892614" cy="14066521"/>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E4CC6CC-38AF-1892-4EDF-6FED33FFAF61}"/>
              </a:ext>
            </a:extLst>
          </p:cNvPr>
          <p:cNvSpPr txBox="1"/>
          <p:nvPr/>
        </p:nvSpPr>
        <p:spPr>
          <a:xfrm flipH="1">
            <a:off x="3337560" y="4347031"/>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6" name="Graphic 5" descr="Lightbulb and gear with solid fill">
            <a:extLst>
              <a:ext uri="{FF2B5EF4-FFF2-40B4-BE49-F238E27FC236}">
                <a16:creationId xmlns:a16="http://schemas.microsoft.com/office/drawing/2014/main" id="{37E85DFB-8762-B63A-20B7-F7E09126E4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pic>
        <p:nvPicPr>
          <p:cNvPr id="7" name="Graphic 6" descr="Lightbulb and gear with solid fill">
            <a:extLst>
              <a:ext uri="{FF2B5EF4-FFF2-40B4-BE49-F238E27FC236}">
                <a16:creationId xmlns:a16="http://schemas.microsoft.com/office/drawing/2014/main" id="{3BFB6A69-8E69-3797-8F69-61A0FA07C4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67545" y="1004748"/>
            <a:ext cx="3012441" cy="3012441"/>
          </a:xfrm>
          <a:prstGeom prst="rect">
            <a:avLst/>
          </a:prstGeom>
        </p:spPr>
      </p:pic>
      <p:pic>
        <p:nvPicPr>
          <p:cNvPr id="9" name="Picture 8">
            <a:extLst>
              <a:ext uri="{FF2B5EF4-FFF2-40B4-BE49-F238E27FC236}">
                <a16:creationId xmlns:a16="http://schemas.microsoft.com/office/drawing/2014/main" id="{CD7229C3-B5E8-F2AA-9A55-A43862CC53E3}"/>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0"/>
            <a:ext cx="12192000" cy="6858000"/>
          </a:xfrm>
          <a:prstGeom prst="rect">
            <a:avLst/>
          </a:prstGeom>
        </p:spPr>
      </p:pic>
      <p:sp>
        <p:nvSpPr>
          <p:cNvPr id="11" name="TextBox 10">
            <a:extLst>
              <a:ext uri="{FF2B5EF4-FFF2-40B4-BE49-F238E27FC236}">
                <a16:creationId xmlns:a16="http://schemas.microsoft.com/office/drawing/2014/main" id="{97E5E7F1-4736-8EA3-FB62-104C58E075F2}"/>
              </a:ext>
            </a:extLst>
          </p:cNvPr>
          <p:cNvSpPr txBox="1"/>
          <p:nvPr/>
        </p:nvSpPr>
        <p:spPr>
          <a:xfrm flipH="1">
            <a:off x="3540760" y="2303319"/>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13" name="Graphic 12" descr="Lightbulb and gear with solid fill">
            <a:extLst>
              <a:ext uri="{FF2B5EF4-FFF2-40B4-BE49-F238E27FC236}">
                <a16:creationId xmlns:a16="http://schemas.microsoft.com/office/drawing/2014/main" id="{4E167272-AA69-C332-0BC1-03F888745F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2496" y="37656"/>
            <a:ext cx="2264027" cy="2264027"/>
          </a:xfrm>
          <a:prstGeom prst="rect">
            <a:avLst/>
          </a:prstGeom>
        </p:spPr>
      </p:pic>
      <p:sp>
        <p:nvSpPr>
          <p:cNvPr id="14" name="TextBox 13">
            <a:extLst>
              <a:ext uri="{FF2B5EF4-FFF2-40B4-BE49-F238E27FC236}">
                <a16:creationId xmlns:a16="http://schemas.microsoft.com/office/drawing/2014/main" id="{6D012923-2B5F-0A5C-9174-A714132DAE98}"/>
              </a:ext>
            </a:extLst>
          </p:cNvPr>
          <p:cNvSpPr txBox="1"/>
          <p:nvPr/>
        </p:nvSpPr>
        <p:spPr>
          <a:xfrm>
            <a:off x="641132" y="3429000"/>
            <a:ext cx="10804634" cy="2862322"/>
          </a:xfrm>
          <a:prstGeom prst="rect">
            <a:avLst/>
          </a:prstGeom>
          <a:noFill/>
        </p:spPr>
        <p:txBody>
          <a:bodyPr wrap="square" rtlCol="0">
            <a:spAutoFit/>
          </a:bodyPr>
          <a:lstStyle/>
          <a:p>
            <a:pPr marL="263525" indent="-263525" algn="just">
              <a:lnSpc>
                <a:spcPct val="100000"/>
              </a:lnSpc>
            </a:pPr>
            <a:r>
              <a:rPr lang="en-US" sz="1800" dirty="0">
                <a:solidFill>
                  <a:schemeClr val="bg1"/>
                </a:solidFill>
                <a:effectLst/>
                <a:latin typeface="Times New Roman" panose="02020603050405020304" pitchFamily="18" charset="0"/>
                <a:ea typeface="Times New Roman" panose="02020603050405020304" pitchFamily="18" charset="0"/>
              </a:rPr>
              <a:t>Brain tumor is the growth of abnormal cells in brain some of which may leads to cancer. The usual method to detect brain tumor is Magnetic Resonance Imaging (MRI) scans. From the MRI images information about the abnormal tissue growth in the brain is identified.</a:t>
            </a:r>
          </a:p>
          <a:p>
            <a:pPr marL="263525" indent="-263525" algn="just">
              <a:lnSpc>
                <a:spcPct val="100000"/>
              </a:lnSpc>
            </a:pPr>
            <a:endParaRPr lang="en-US" sz="1800" dirty="0">
              <a:solidFill>
                <a:schemeClr val="bg1"/>
              </a:solidFill>
              <a:effectLst/>
              <a:latin typeface="Times New Roman" panose="02020603050405020304" pitchFamily="18" charset="0"/>
              <a:ea typeface="Times New Roman" panose="02020603050405020304" pitchFamily="18" charset="0"/>
            </a:endParaRPr>
          </a:p>
          <a:p>
            <a:pPr marL="263525" indent="-263525" algn="just">
              <a:lnSpc>
                <a:spcPct val="100000"/>
              </a:lnSpc>
            </a:pPr>
            <a:r>
              <a:rPr lang="en-US" sz="1800" dirty="0">
                <a:solidFill>
                  <a:schemeClr val="bg1"/>
                </a:solidFill>
                <a:effectLst/>
                <a:latin typeface="Times New Roman" panose="02020603050405020304" pitchFamily="18" charset="0"/>
                <a:ea typeface="Times New Roman" panose="02020603050405020304" pitchFamily="18" charset="0"/>
              </a:rPr>
              <a:t>Brain tumor is a serious health condition which can be fatal if not treated on time. Hence it becomes necessary to detect the tumor in initial stages for planning treatment at the earliest. A CNN model for detection of brain tumor. Firstly brain MRI images are augmented to generate sufficient data for deep learning. The images are then pre-processed to remove noise and make images suitable for further steps. The proposed system is trained with pre-processed MRI brain images that classifies newly input image as tumorous or normal based on features extracted during training. </a:t>
            </a:r>
            <a:endParaRPr 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8703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2915C64-05F7-2C5A-251B-A095B9396BA7}"/>
              </a:ext>
            </a:extLst>
          </p:cNvPr>
          <p:cNvSpPr/>
          <p:nvPr/>
        </p:nvSpPr>
        <p:spPr>
          <a:xfrm>
            <a:off x="2618146" y="428625"/>
            <a:ext cx="6955708" cy="6429375"/>
          </a:xfrm>
          <a:prstGeom prst="ellipse">
            <a:avLst/>
          </a:prstGeom>
          <a:solidFill>
            <a:srgbClr val="2A2F3B"/>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3DBF82BA-AC21-3030-6117-B5D176FA0ED1}"/>
              </a:ext>
            </a:extLst>
          </p:cNvPr>
          <p:cNvSpPr txBox="1"/>
          <p:nvPr/>
        </p:nvSpPr>
        <p:spPr>
          <a:xfrm flipH="1">
            <a:off x="3305134" y="3643312"/>
            <a:ext cx="6024880" cy="1323439"/>
          </a:xfrm>
          <a:prstGeom prst="rect">
            <a:avLst/>
          </a:prstGeom>
          <a:noFill/>
        </p:spPr>
        <p:txBody>
          <a:bodyPr wrap="square" rtlCol="0">
            <a:spAutoFit/>
          </a:bodyPr>
          <a:lstStyle/>
          <a:p>
            <a:r>
              <a:rPr lang="en-IN" sz="8000" dirty="0">
                <a:solidFill>
                  <a:schemeClr val="bg1"/>
                </a:solidFill>
                <a:latin typeface="Arial Black" panose="020B0A04020102020204" pitchFamily="34" charset="0"/>
              </a:rPr>
              <a:t>EXISTING</a:t>
            </a:r>
            <a:endParaRPr lang="en-IN" sz="7200" dirty="0">
              <a:solidFill>
                <a:schemeClr val="bg1"/>
              </a:solidFill>
              <a:latin typeface="Arial Black" panose="020B0A04020102020204" pitchFamily="34" charset="0"/>
            </a:endParaRPr>
          </a:p>
        </p:txBody>
      </p:sp>
      <p:pic>
        <p:nvPicPr>
          <p:cNvPr id="9" name="Graphic 8" descr="Boardroom with solid fill">
            <a:extLst>
              <a:ext uri="{FF2B5EF4-FFF2-40B4-BE49-F238E27FC236}">
                <a16:creationId xmlns:a16="http://schemas.microsoft.com/office/drawing/2014/main" id="{5FF12263-8D12-16EA-0BDE-1CFFB13578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8141" y="1287255"/>
            <a:ext cx="2455718" cy="2455718"/>
          </a:xfrm>
          <a:prstGeom prst="rect">
            <a:avLst/>
          </a:prstGeom>
        </p:spPr>
      </p:pic>
    </p:spTree>
    <p:extLst>
      <p:ext uri="{BB962C8B-B14F-4D97-AF65-F5344CB8AC3E}">
        <p14:creationId xmlns:p14="http://schemas.microsoft.com/office/powerpoint/2010/main" val="1917046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0034415-C25E-B215-67D8-E0B556766631}"/>
              </a:ext>
            </a:extLst>
          </p:cNvPr>
          <p:cNvSpPr/>
          <p:nvPr/>
        </p:nvSpPr>
        <p:spPr>
          <a:xfrm>
            <a:off x="-1272542" y="-3604261"/>
            <a:ext cx="14892614" cy="14066521"/>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A140562B-8907-95D7-DBB5-C5BC1F9897F9}"/>
              </a:ext>
            </a:extLst>
          </p:cNvPr>
          <p:cNvSpPr txBox="1"/>
          <p:nvPr/>
        </p:nvSpPr>
        <p:spPr>
          <a:xfrm flipH="1">
            <a:off x="3337560" y="4347031"/>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6" name="Graphic 5" descr="Lightbulb and gear with solid fill">
            <a:extLst>
              <a:ext uri="{FF2B5EF4-FFF2-40B4-BE49-F238E27FC236}">
                <a16:creationId xmlns:a16="http://schemas.microsoft.com/office/drawing/2014/main" id="{1830FD19-D774-02EF-6484-E016280436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7" name="Graphic 6" descr="Lightbulb and gear with solid fill">
            <a:extLst>
              <a:ext uri="{FF2B5EF4-FFF2-40B4-BE49-F238E27FC236}">
                <a16:creationId xmlns:a16="http://schemas.microsoft.com/office/drawing/2014/main" id="{E357CB5B-14A6-D119-F83A-626BA39A87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7545" y="1004748"/>
            <a:ext cx="3012441" cy="3012441"/>
          </a:xfrm>
          <a:prstGeom prst="rect">
            <a:avLst/>
          </a:prstGeom>
        </p:spPr>
      </p:pic>
      <p:pic>
        <p:nvPicPr>
          <p:cNvPr id="8" name="Picture 7">
            <a:extLst>
              <a:ext uri="{FF2B5EF4-FFF2-40B4-BE49-F238E27FC236}">
                <a16:creationId xmlns:a16="http://schemas.microsoft.com/office/drawing/2014/main" id="{9AD2FDAF-D0C3-0156-6A88-3032DBD3066A}"/>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6460"/>
            <a:ext cx="12192000" cy="6858000"/>
          </a:xfrm>
          <a:prstGeom prst="rect">
            <a:avLst/>
          </a:prstGeom>
        </p:spPr>
      </p:pic>
      <p:sp>
        <p:nvSpPr>
          <p:cNvPr id="9" name="TextBox 8">
            <a:extLst>
              <a:ext uri="{FF2B5EF4-FFF2-40B4-BE49-F238E27FC236}">
                <a16:creationId xmlns:a16="http://schemas.microsoft.com/office/drawing/2014/main" id="{ED5C2213-3289-4330-5A7F-4C48E03C7A1C}"/>
              </a:ext>
            </a:extLst>
          </p:cNvPr>
          <p:cNvSpPr txBox="1"/>
          <p:nvPr/>
        </p:nvSpPr>
        <p:spPr>
          <a:xfrm flipH="1">
            <a:off x="3540760" y="1624875"/>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EXISTING</a:t>
            </a:r>
          </a:p>
        </p:txBody>
      </p:sp>
      <p:sp>
        <p:nvSpPr>
          <p:cNvPr id="11" name="TextBox 10">
            <a:extLst>
              <a:ext uri="{FF2B5EF4-FFF2-40B4-BE49-F238E27FC236}">
                <a16:creationId xmlns:a16="http://schemas.microsoft.com/office/drawing/2014/main" id="{030ADB75-E460-C155-50F3-35ACDCF9489C}"/>
              </a:ext>
            </a:extLst>
          </p:cNvPr>
          <p:cNvSpPr txBox="1"/>
          <p:nvPr/>
        </p:nvSpPr>
        <p:spPr>
          <a:xfrm>
            <a:off x="693683" y="2704919"/>
            <a:ext cx="10804634" cy="4450449"/>
          </a:xfrm>
          <a:prstGeom prst="rect">
            <a:avLst/>
          </a:prstGeom>
          <a:noFill/>
        </p:spPr>
        <p:txBody>
          <a:bodyPr wrap="square" rtlCol="0">
            <a:spAutoFit/>
          </a:bodyPr>
          <a:lstStyle/>
          <a:p>
            <a:pPr algn="just">
              <a:lnSpc>
                <a:spcPct val="120000"/>
              </a:lnSpc>
            </a:pPr>
            <a:r>
              <a:rPr lang="en-US" sz="2400" dirty="0">
                <a:solidFill>
                  <a:schemeClr val="bg1"/>
                </a:solidFill>
                <a:latin typeface="Times New Roman" panose="02020603050405020304" pitchFamily="18" charset="0"/>
                <a:cs typeface="Times New Roman" panose="02020603050405020304" pitchFamily="18" charset="0"/>
              </a:rPr>
              <a:t>In  existing  system,  brain  cancer was  detected using image processing techniques. Initially a brain CT scan image is  acquired and the  pre-processing techniques are  applied  on  it.  Then  pre-processed  image  is segmented. In  these systems, the  techniques used in the  detection  of  the  brain cancer  were  confined  to segmentation.  </a:t>
            </a:r>
          </a:p>
          <a:p>
            <a:pPr algn="just">
              <a:lnSpc>
                <a:spcPct val="120000"/>
              </a:lnSpc>
            </a:pPr>
            <a:r>
              <a:rPr lang="en-US" sz="2400" dirty="0">
                <a:solidFill>
                  <a:schemeClr val="bg1"/>
                </a:solidFill>
                <a:latin typeface="Times New Roman" panose="02020603050405020304" pitchFamily="18" charset="0"/>
                <a:cs typeface="Times New Roman" panose="02020603050405020304" pitchFamily="18" charset="0"/>
              </a:rPr>
              <a:t> These approaches are also suffered from certain issues which can be removed by improving the technology used  in  it. Furthermore,  all  the work  has done  only for detecting whether it’s cancerous or not but none detected to which stage does the cancer belong.</a:t>
            </a:r>
          </a:p>
          <a:p>
            <a:pPr marL="263525" indent="-263525" algn="just">
              <a:lnSpc>
                <a:spcPct val="100000"/>
              </a:lnSpc>
            </a:pP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12" name="Graphic 11" descr="Boardroom with solid fill">
            <a:extLst>
              <a:ext uri="{FF2B5EF4-FFF2-40B4-BE49-F238E27FC236}">
                <a16:creationId xmlns:a16="http://schemas.microsoft.com/office/drawing/2014/main" id="{E269C55F-377F-79CD-A922-77B100A988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45906" y="-370157"/>
            <a:ext cx="2455718" cy="2455718"/>
          </a:xfrm>
          <a:prstGeom prst="rect">
            <a:avLst/>
          </a:prstGeom>
        </p:spPr>
      </p:pic>
    </p:spTree>
    <p:extLst>
      <p:ext uri="{BB962C8B-B14F-4D97-AF65-F5344CB8AC3E}">
        <p14:creationId xmlns:p14="http://schemas.microsoft.com/office/powerpoint/2010/main" val="42123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CBA1F8-EB97-20BB-F670-FB451A1B9FA5}"/>
              </a:ext>
            </a:extLst>
          </p:cNvPr>
          <p:cNvSpPr/>
          <p:nvPr/>
        </p:nvSpPr>
        <p:spPr>
          <a:xfrm>
            <a:off x="-1272542" y="-3604261"/>
            <a:ext cx="14892614" cy="14066521"/>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5B5BC7D4-BA25-A7DB-919F-866BA59F089F}"/>
              </a:ext>
            </a:extLst>
          </p:cNvPr>
          <p:cNvSpPr txBox="1"/>
          <p:nvPr/>
        </p:nvSpPr>
        <p:spPr>
          <a:xfrm flipH="1">
            <a:off x="3337560" y="4347031"/>
            <a:ext cx="6024880" cy="1200329"/>
          </a:xfrm>
          <a:prstGeom prst="rect">
            <a:avLst/>
          </a:prstGeom>
          <a:noFill/>
        </p:spPr>
        <p:txBody>
          <a:bodyPr wrap="square" rtlCol="0">
            <a:spAutoFit/>
          </a:bodyPr>
          <a:lstStyle/>
          <a:p>
            <a:r>
              <a:rPr lang="en-IN" sz="7200" dirty="0">
                <a:solidFill>
                  <a:schemeClr val="bg1"/>
                </a:solidFill>
                <a:latin typeface="Arial Black" panose="020B0A04020102020204" pitchFamily="34" charset="0"/>
              </a:rPr>
              <a:t>ABSTRACT</a:t>
            </a:r>
          </a:p>
        </p:txBody>
      </p:sp>
      <p:pic>
        <p:nvPicPr>
          <p:cNvPr id="7" name="Graphic 6" descr="Lightbulb and gear with solid fill">
            <a:extLst>
              <a:ext uri="{FF2B5EF4-FFF2-40B4-BE49-F238E27FC236}">
                <a16:creationId xmlns:a16="http://schemas.microsoft.com/office/drawing/2014/main" id="{2FFFF60B-6494-D69B-677C-95D42DB0D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8" name="Graphic 7" descr="Lightbulb and gear with solid fill">
            <a:extLst>
              <a:ext uri="{FF2B5EF4-FFF2-40B4-BE49-F238E27FC236}">
                <a16:creationId xmlns:a16="http://schemas.microsoft.com/office/drawing/2014/main" id="{B962B07E-A59C-60B9-B2A2-0C40E93269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7545" y="1004748"/>
            <a:ext cx="3012441" cy="3012441"/>
          </a:xfrm>
          <a:prstGeom prst="rect">
            <a:avLst/>
          </a:prstGeom>
        </p:spPr>
      </p:pic>
      <p:pic>
        <p:nvPicPr>
          <p:cNvPr id="9" name="Picture 8">
            <a:extLst>
              <a:ext uri="{FF2B5EF4-FFF2-40B4-BE49-F238E27FC236}">
                <a16:creationId xmlns:a16="http://schemas.microsoft.com/office/drawing/2014/main" id="{AE292C58-C366-8C1E-4E69-D41F1ADD33E4}"/>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50000" contrast="-10000"/>
                    </a14:imgEffect>
                  </a14:imgLayer>
                </a14:imgProps>
              </a:ext>
              <a:ext uri="{28A0092B-C50C-407E-A947-70E740481C1C}">
                <a14:useLocalDpi xmlns:a14="http://schemas.microsoft.com/office/drawing/2010/main" val="0"/>
              </a:ext>
            </a:extLst>
          </a:blip>
          <a:srcRect b="-16"/>
          <a:stretch/>
        </p:blipFill>
        <p:spPr>
          <a:xfrm>
            <a:off x="0" y="0"/>
            <a:ext cx="12192000" cy="6858000"/>
          </a:xfrm>
          <a:prstGeom prst="rect">
            <a:avLst/>
          </a:prstGeom>
        </p:spPr>
      </p:pic>
      <p:sp>
        <p:nvSpPr>
          <p:cNvPr id="11" name="TextBox 10">
            <a:extLst>
              <a:ext uri="{FF2B5EF4-FFF2-40B4-BE49-F238E27FC236}">
                <a16:creationId xmlns:a16="http://schemas.microsoft.com/office/drawing/2014/main" id="{08F6327B-71BC-CFF2-E979-E61CC73FCB22}"/>
              </a:ext>
            </a:extLst>
          </p:cNvPr>
          <p:cNvSpPr txBox="1"/>
          <p:nvPr/>
        </p:nvSpPr>
        <p:spPr>
          <a:xfrm>
            <a:off x="478572" y="1102360"/>
            <a:ext cx="10804634" cy="4351961"/>
          </a:xfrm>
          <a:prstGeom prst="rect">
            <a:avLst/>
          </a:prstGeom>
          <a:noFill/>
        </p:spPr>
        <p:txBody>
          <a:bodyPr wrap="square" rtlCol="0">
            <a:spAutoFit/>
          </a:bodyPr>
          <a:lstStyle/>
          <a:p>
            <a:pPr algn="just">
              <a:lnSpc>
                <a:spcPct val="120000"/>
              </a:lnSpc>
            </a:pPr>
            <a:r>
              <a:rPr lang="en-US" sz="4400" b="1" dirty="0">
                <a:solidFill>
                  <a:schemeClr val="bg1"/>
                </a:solidFill>
                <a:latin typeface="Times New Roman" panose="02020603050405020304" pitchFamily="18" charset="0"/>
                <a:cs typeface="Times New Roman" panose="02020603050405020304" pitchFamily="18" charset="0"/>
              </a:rPr>
              <a:t>Disadvantages:</a:t>
            </a:r>
          </a:p>
          <a:p>
            <a:pPr algn="just">
              <a:lnSpc>
                <a:spcPct val="120000"/>
              </a:lnSpc>
              <a:buFont typeface="Wingdings" panose="05000000000000000000" pitchFamily="2" charset="2"/>
              <a:buChar char="Ø"/>
            </a:pPr>
            <a:r>
              <a:rPr lang="en-US" sz="3200" b="0" i="0" dirty="0">
                <a:solidFill>
                  <a:schemeClr val="bg1"/>
                </a:solidFill>
                <a:effectLst/>
                <a:latin typeface="Times New Roman" panose="02020603050405020304" pitchFamily="18" charset="0"/>
                <a:cs typeface="Times New Roman" panose="02020603050405020304" pitchFamily="18" charset="0"/>
              </a:rPr>
              <a:t>Many systems are confined only to segmentation. </a:t>
            </a:r>
          </a:p>
          <a:p>
            <a:pPr algn="just">
              <a:lnSpc>
                <a:spcPct val="120000"/>
              </a:lnSpc>
              <a:buFont typeface="Wingdings" panose="05000000000000000000" pitchFamily="2" charset="2"/>
              <a:buChar char="Ø"/>
            </a:pPr>
            <a:r>
              <a:rPr lang="en-US" sz="3200" b="0" i="0" dirty="0">
                <a:solidFill>
                  <a:schemeClr val="bg1"/>
                </a:solidFill>
                <a:effectLst/>
                <a:latin typeface="Times New Roman" panose="02020603050405020304" pitchFamily="18" charset="0"/>
                <a:cs typeface="Times New Roman" panose="02020603050405020304" pitchFamily="18" charset="0"/>
              </a:rPr>
              <a:t>They suffer from certain technology issues. </a:t>
            </a:r>
          </a:p>
          <a:p>
            <a:pPr algn="just">
              <a:lnSpc>
                <a:spcPct val="120000"/>
              </a:lnSpc>
              <a:buFont typeface="Wingdings" panose="05000000000000000000" pitchFamily="2" charset="2"/>
              <a:buChar char="Ø"/>
            </a:pPr>
            <a:r>
              <a:rPr lang="en-US" sz="3200" b="0" i="0" dirty="0">
                <a:solidFill>
                  <a:schemeClr val="bg1"/>
                </a:solidFill>
                <a:effectLst/>
                <a:latin typeface="Times New Roman" panose="02020603050405020304" pitchFamily="18" charset="0"/>
                <a:cs typeface="Times New Roman" panose="02020603050405020304" pitchFamily="18" charset="0"/>
              </a:rPr>
              <a:t>Some of the systems work only on cancerous image. </a:t>
            </a:r>
          </a:p>
          <a:p>
            <a:pPr algn="just">
              <a:lnSpc>
                <a:spcPct val="120000"/>
              </a:lnSpc>
              <a:buFont typeface="Wingdings" panose="05000000000000000000" pitchFamily="2" charset="2"/>
              <a:buChar char="Ø"/>
            </a:pPr>
            <a:r>
              <a:rPr lang="en-US" sz="3200" b="0" i="0" dirty="0">
                <a:solidFill>
                  <a:schemeClr val="bg1"/>
                </a:solidFill>
                <a:effectLst/>
                <a:latin typeface="Times New Roman" panose="02020603050405020304" pitchFamily="18" charset="0"/>
                <a:cs typeface="Times New Roman" panose="02020603050405020304" pitchFamily="18" charset="0"/>
              </a:rPr>
              <a:t>Staging is not done. </a:t>
            </a:r>
          </a:p>
          <a:p>
            <a:pPr algn="just">
              <a:lnSpc>
                <a:spcPct val="120000"/>
              </a:lnSpc>
              <a:buFont typeface="Wingdings" panose="05000000000000000000" pitchFamily="2" charset="2"/>
              <a:buChar char="Ø"/>
            </a:pPr>
            <a:r>
              <a:rPr lang="en-US" sz="3200" b="0" i="0" dirty="0">
                <a:solidFill>
                  <a:schemeClr val="bg1"/>
                </a:solidFill>
                <a:effectLst/>
                <a:latin typeface="Times New Roman" panose="02020603050405020304" pitchFamily="18" charset="0"/>
                <a:cs typeface="Times New Roman" panose="02020603050405020304" pitchFamily="18" charset="0"/>
              </a:rPr>
              <a:t>Less accuracy.</a:t>
            </a:r>
          </a:p>
          <a:p>
            <a:pPr marL="263525" indent="-263525" algn="just">
              <a:lnSpc>
                <a:spcPct val="100000"/>
              </a:lnSpc>
            </a:pP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4656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1535</Words>
  <Application>Microsoft Office PowerPoint</Application>
  <PresentationFormat>Widescreen</PresentationFormat>
  <Paragraphs>105</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Arial Black</vt:lpstr>
      <vt:lpstr>Calibri</vt:lpstr>
      <vt:lpstr>Calibri Light</vt:lpstr>
      <vt:lpstr>Impact</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 Sekhar Reddy Maramreddy</dc:creator>
  <cp:lastModifiedBy>MARAMREDDY .</cp:lastModifiedBy>
  <cp:revision>9</cp:revision>
  <dcterms:created xsi:type="dcterms:W3CDTF">2023-04-26T14:33:33Z</dcterms:created>
  <dcterms:modified xsi:type="dcterms:W3CDTF">2023-09-07T15:03:49Z</dcterms:modified>
</cp:coreProperties>
</file>